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9" r:id="rId7"/>
    <p:sldId id="258" r:id="rId8"/>
    <p:sldId id="260" r:id="rId9"/>
    <p:sldId id="282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98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min François" userId="5242de8b-f3fb-4d86-a6ea-6781cc195252" providerId="ADAL" clId="{90731633-9396-4DFC-B891-46248151A7AF}"/>
    <pc:docChg chg="undo custSel addSld modSld sldOrd">
      <pc:chgData name="Jasmin François" userId="5242de8b-f3fb-4d86-a6ea-6781cc195252" providerId="ADAL" clId="{90731633-9396-4DFC-B891-46248151A7AF}" dt="2022-05-11T17:06:58.128" v="597" actId="1076"/>
      <pc:docMkLst>
        <pc:docMk/>
      </pc:docMkLst>
      <pc:sldChg chg="modSp new mod">
        <pc:chgData name="Jasmin François" userId="5242de8b-f3fb-4d86-a6ea-6781cc195252" providerId="ADAL" clId="{90731633-9396-4DFC-B891-46248151A7AF}" dt="2022-05-06T13:56:11.714" v="38" actId="20577"/>
        <pc:sldMkLst>
          <pc:docMk/>
          <pc:sldMk cId="2357252848" sldId="256"/>
        </pc:sldMkLst>
        <pc:spChg chg="mod">
          <ac:chgData name="Jasmin François" userId="5242de8b-f3fb-4d86-a6ea-6781cc195252" providerId="ADAL" clId="{90731633-9396-4DFC-B891-46248151A7AF}" dt="2022-05-06T13:55:58.058" v="4" actId="20577"/>
          <ac:spMkLst>
            <pc:docMk/>
            <pc:sldMk cId="2357252848" sldId="256"/>
            <ac:spMk id="2" creationId="{FCACDE37-5294-46D4-B121-C8B408E6C94B}"/>
          </ac:spMkLst>
        </pc:spChg>
        <pc:spChg chg="mod">
          <ac:chgData name="Jasmin François" userId="5242de8b-f3fb-4d86-a6ea-6781cc195252" providerId="ADAL" clId="{90731633-9396-4DFC-B891-46248151A7AF}" dt="2022-05-06T13:56:11.714" v="38" actId="20577"/>
          <ac:spMkLst>
            <pc:docMk/>
            <pc:sldMk cId="2357252848" sldId="256"/>
            <ac:spMk id="3" creationId="{A00B226F-78A9-4699-A121-A437D48AED1B}"/>
          </ac:spMkLst>
        </pc:spChg>
      </pc:sldChg>
      <pc:sldChg chg="addSp modSp new mod">
        <pc:chgData name="Jasmin François" userId="5242de8b-f3fb-4d86-a6ea-6781cc195252" providerId="ADAL" clId="{90731633-9396-4DFC-B891-46248151A7AF}" dt="2022-05-06T13:58:26.517" v="51" actId="20577"/>
        <pc:sldMkLst>
          <pc:docMk/>
          <pc:sldMk cId="1894441989" sldId="257"/>
        </pc:sldMkLst>
        <pc:spChg chg="mod">
          <ac:chgData name="Jasmin François" userId="5242de8b-f3fb-4d86-a6ea-6781cc195252" providerId="ADAL" clId="{90731633-9396-4DFC-B891-46248151A7AF}" dt="2022-05-06T13:58:26.517" v="51" actId="20577"/>
          <ac:spMkLst>
            <pc:docMk/>
            <pc:sldMk cId="1894441989" sldId="257"/>
            <ac:spMk id="2" creationId="{ACD3144D-5004-4E32-A6A3-43E25E140B74}"/>
          </ac:spMkLst>
        </pc:spChg>
        <pc:spChg chg="mod">
          <ac:chgData name="Jasmin François" userId="5242de8b-f3fb-4d86-a6ea-6781cc195252" providerId="ADAL" clId="{90731633-9396-4DFC-B891-46248151A7AF}" dt="2022-05-06T13:57:31.282" v="41" actId="20577"/>
          <ac:spMkLst>
            <pc:docMk/>
            <pc:sldMk cId="1894441989" sldId="257"/>
            <ac:spMk id="3" creationId="{914FB9AB-774F-4F7A-B768-57B755DBB6C3}"/>
          </ac:spMkLst>
        </pc:spChg>
        <pc:picChg chg="add mod">
          <ac:chgData name="Jasmin François" userId="5242de8b-f3fb-4d86-a6ea-6781cc195252" providerId="ADAL" clId="{90731633-9396-4DFC-B891-46248151A7AF}" dt="2022-05-06T13:58:12.459" v="46" actId="1076"/>
          <ac:picMkLst>
            <pc:docMk/>
            <pc:sldMk cId="1894441989" sldId="257"/>
            <ac:picMk id="5" creationId="{947C2E08-A018-466C-868A-BC46A9224F95}"/>
          </ac:picMkLst>
        </pc:picChg>
      </pc:sldChg>
      <pc:sldChg chg="addSp delSp modSp new mod">
        <pc:chgData name="Jasmin François" userId="5242de8b-f3fb-4d86-a6ea-6781cc195252" providerId="ADAL" clId="{90731633-9396-4DFC-B891-46248151A7AF}" dt="2022-05-06T14:03:54.188" v="84" actId="20577"/>
        <pc:sldMkLst>
          <pc:docMk/>
          <pc:sldMk cId="3518084369" sldId="258"/>
        </pc:sldMkLst>
        <pc:spChg chg="mod">
          <ac:chgData name="Jasmin François" userId="5242de8b-f3fb-4d86-a6ea-6781cc195252" providerId="ADAL" clId="{90731633-9396-4DFC-B891-46248151A7AF}" dt="2022-05-06T14:03:54.188" v="84" actId="20577"/>
          <ac:spMkLst>
            <pc:docMk/>
            <pc:sldMk cId="3518084369" sldId="258"/>
            <ac:spMk id="2" creationId="{6745C0FB-44C5-41A2-A34C-3AC8D94C8DC9}"/>
          </ac:spMkLst>
        </pc:spChg>
        <pc:spChg chg="del">
          <ac:chgData name="Jasmin François" userId="5242de8b-f3fb-4d86-a6ea-6781cc195252" providerId="ADAL" clId="{90731633-9396-4DFC-B891-46248151A7AF}" dt="2022-05-06T14:01:16.476" v="53" actId="22"/>
          <ac:spMkLst>
            <pc:docMk/>
            <pc:sldMk cId="3518084369" sldId="258"/>
            <ac:spMk id="3" creationId="{4DBB1D01-A33D-4D45-891C-3EEA0A590A07}"/>
          </ac:spMkLst>
        </pc:spChg>
        <pc:picChg chg="add mod ord">
          <ac:chgData name="Jasmin François" userId="5242de8b-f3fb-4d86-a6ea-6781cc195252" providerId="ADAL" clId="{90731633-9396-4DFC-B891-46248151A7AF}" dt="2022-05-06T14:01:16.476" v="53" actId="22"/>
          <ac:picMkLst>
            <pc:docMk/>
            <pc:sldMk cId="3518084369" sldId="258"/>
            <ac:picMk id="5" creationId="{541EC7BC-1201-457F-BAA5-537B5074538D}"/>
          </ac:picMkLst>
        </pc:picChg>
      </pc:sldChg>
      <pc:sldChg chg="addSp delSp modSp new mod ord">
        <pc:chgData name="Jasmin François" userId="5242de8b-f3fb-4d86-a6ea-6781cc195252" providerId="ADAL" clId="{90731633-9396-4DFC-B891-46248151A7AF}" dt="2022-05-06T14:03:58.302" v="86"/>
        <pc:sldMkLst>
          <pc:docMk/>
          <pc:sldMk cId="2975732460" sldId="259"/>
        </pc:sldMkLst>
        <pc:spChg chg="mod">
          <ac:chgData name="Jasmin François" userId="5242de8b-f3fb-4d86-a6ea-6781cc195252" providerId="ADAL" clId="{90731633-9396-4DFC-B891-46248151A7AF}" dt="2022-05-06T14:03:05.657" v="70" actId="20577"/>
          <ac:spMkLst>
            <pc:docMk/>
            <pc:sldMk cId="2975732460" sldId="259"/>
            <ac:spMk id="2" creationId="{CB062EAE-EEDF-4B74-AC9B-65B46061B7CB}"/>
          </ac:spMkLst>
        </pc:spChg>
        <pc:spChg chg="del">
          <ac:chgData name="Jasmin François" userId="5242de8b-f3fb-4d86-a6ea-6781cc195252" providerId="ADAL" clId="{90731633-9396-4DFC-B891-46248151A7AF}" dt="2022-05-06T14:02:40.280" v="66"/>
          <ac:spMkLst>
            <pc:docMk/>
            <pc:sldMk cId="2975732460" sldId="259"/>
            <ac:spMk id="3" creationId="{C856AA1D-B46E-4552-BA8C-FA130EB9CA3D}"/>
          </ac:spMkLst>
        </pc:spChg>
        <pc:picChg chg="add mod">
          <ac:chgData name="Jasmin François" userId="5242de8b-f3fb-4d86-a6ea-6781cc195252" providerId="ADAL" clId="{90731633-9396-4DFC-B891-46248151A7AF}" dt="2022-05-06T14:03:10.263" v="71" actId="14100"/>
          <ac:picMkLst>
            <pc:docMk/>
            <pc:sldMk cId="2975732460" sldId="259"/>
            <ac:picMk id="1026" creationId="{889440D6-54CB-43C1-A90B-2A03DCF4A022}"/>
          </ac:picMkLst>
        </pc:picChg>
      </pc:sldChg>
      <pc:sldChg chg="addSp delSp modSp new mod">
        <pc:chgData name="Jasmin François" userId="5242de8b-f3fb-4d86-a6ea-6781cc195252" providerId="ADAL" clId="{90731633-9396-4DFC-B891-46248151A7AF}" dt="2022-05-06T14:10:15.919" v="110" actId="1076"/>
        <pc:sldMkLst>
          <pc:docMk/>
          <pc:sldMk cId="3005664560" sldId="260"/>
        </pc:sldMkLst>
        <pc:spChg chg="mod">
          <ac:chgData name="Jasmin François" userId="5242de8b-f3fb-4d86-a6ea-6781cc195252" providerId="ADAL" clId="{90731633-9396-4DFC-B891-46248151A7AF}" dt="2022-05-06T14:07:52.658" v="98" actId="20577"/>
          <ac:spMkLst>
            <pc:docMk/>
            <pc:sldMk cId="3005664560" sldId="260"/>
            <ac:spMk id="2" creationId="{B6B9352E-86A0-4298-A208-B86F12202D13}"/>
          </ac:spMkLst>
        </pc:spChg>
        <pc:spChg chg="add del mod">
          <ac:chgData name="Jasmin François" userId="5242de8b-f3fb-4d86-a6ea-6781cc195252" providerId="ADAL" clId="{90731633-9396-4DFC-B891-46248151A7AF}" dt="2022-05-06T14:09:52.522" v="107" actId="20577"/>
          <ac:spMkLst>
            <pc:docMk/>
            <pc:sldMk cId="3005664560" sldId="260"/>
            <ac:spMk id="3" creationId="{ED152840-7219-46F7-94EE-98C794D94B35}"/>
          </ac:spMkLst>
        </pc:spChg>
        <pc:spChg chg="add">
          <ac:chgData name="Jasmin François" userId="5242de8b-f3fb-4d86-a6ea-6781cc195252" providerId="ADAL" clId="{90731633-9396-4DFC-B891-46248151A7AF}" dt="2022-05-06T14:08:32.738" v="105" actId="11529"/>
          <ac:spMkLst>
            <pc:docMk/>
            <pc:sldMk cId="3005664560" sldId="260"/>
            <ac:spMk id="10" creationId="{B32486E5-CFFA-42D5-915C-58290246024C}"/>
          </ac:spMkLst>
        </pc:spChg>
        <pc:picChg chg="add del mod ord">
          <ac:chgData name="Jasmin François" userId="5242de8b-f3fb-4d86-a6ea-6781cc195252" providerId="ADAL" clId="{90731633-9396-4DFC-B891-46248151A7AF}" dt="2022-05-06T14:07:56.142" v="100" actId="22"/>
          <ac:picMkLst>
            <pc:docMk/>
            <pc:sldMk cId="3005664560" sldId="260"/>
            <ac:picMk id="5" creationId="{88F41D8F-98F2-4455-A4CD-C23066840B76}"/>
          </ac:picMkLst>
        </pc:picChg>
        <pc:picChg chg="add mod">
          <ac:chgData name="Jasmin François" userId="5242de8b-f3fb-4d86-a6ea-6781cc195252" providerId="ADAL" clId="{90731633-9396-4DFC-B891-46248151A7AF}" dt="2022-05-06T14:07:59.873" v="102" actId="1076"/>
          <ac:picMkLst>
            <pc:docMk/>
            <pc:sldMk cId="3005664560" sldId="260"/>
            <ac:picMk id="7" creationId="{8E6C31C9-B7B4-481C-B980-3B5FF891B0A1}"/>
          </ac:picMkLst>
        </pc:picChg>
        <pc:picChg chg="add mod">
          <ac:chgData name="Jasmin François" userId="5242de8b-f3fb-4d86-a6ea-6781cc195252" providerId="ADAL" clId="{90731633-9396-4DFC-B891-46248151A7AF}" dt="2022-05-06T14:08:17.256" v="104" actId="1076"/>
          <ac:picMkLst>
            <pc:docMk/>
            <pc:sldMk cId="3005664560" sldId="260"/>
            <ac:picMk id="9" creationId="{D5871341-6FE1-48A8-ADE4-F80DFBDF9877}"/>
          </ac:picMkLst>
        </pc:picChg>
        <pc:picChg chg="add mod">
          <ac:chgData name="Jasmin François" userId="5242de8b-f3fb-4d86-a6ea-6781cc195252" providerId="ADAL" clId="{90731633-9396-4DFC-B891-46248151A7AF}" dt="2022-05-06T14:10:15.919" v="110" actId="1076"/>
          <ac:picMkLst>
            <pc:docMk/>
            <pc:sldMk cId="3005664560" sldId="260"/>
            <ac:picMk id="12" creationId="{A9A32DA1-84E7-435D-BDCD-FF530B1C9C3B}"/>
          </ac:picMkLst>
        </pc:picChg>
      </pc:sldChg>
      <pc:sldChg chg="addSp delSp modSp new mod">
        <pc:chgData name="Jasmin François" userId="5242de8b-f3fb-4d86-a6ea-6781cc195252" providerId="ADAL" clId="{90731633-9396-4DFC-B891-46248151A7AF}" dt="2022-05-06T14:11:12.637" v="130" actId="20577"/>
        <pc:sldMkLst>
          <pc:docMk/>
          <pc:sldMk cId="465134675" sldId="261"/>
        </pc:sldMkLst>
        <pc:spChg chg="mod">
          <ac:chgData name="Jasmin François" userId="5242de8b-f3fb-4d86-a6ea-6781cc195252" providerId="ADAL" clId="{90731633-9396-4DFC-B891-46248151A7AF}" dt="2022-05-06T14:11:12.637" v="130" actId="20577"/>
          <ac:spMkLst>
            <pc:docMk/>
            <pc:sldMk cId="465134675" sldId="261"/>
            <ac:spMk id="2" creationId="{4A09C08D-5290-4BD7-8F2D-346F115A69E6}"/>
          </ac:spMkLst>
        </pc:spChg>
        <pc:spChg chg="del">
          <ac:chgData name="Jasmin François" userId="5242de8b-f3fb-4d86-a6ea-6781cc195252" providerId="ADAL" clId="{90731633-9396-4DFC-B891-46248151A7AF}" dt="2022-05-06T14:11:00.503" v="112" actId="22"/>
          <ac:spMkLst>
            <pc:docMk/>
            <pc:sldMk cId="465134675" sldId="261"/>
            <ac:spMk id="3" creationId="{177673CF-894C-4D94-931F-DC2212F47C9E}"/>
          </ac:spMkLst>
        </pc:spChg>
        <pc:picChg chg="add mod ord">
          <ac:chgData name="Jasmin François" userId="5242de8b-f3fb-4d86-a6ea-6781cc195252" providerId="ADAL" clId="{90731633-9396-4DFC-B891-46248151A7AF}" dt="2022-05-06T14:11:08.061" v="115" actId="1076"/>
          <ac:picMkLst>
            <pc:docMk/>
            <pc:sldMk cId="465134675" sldId="261"/>
            <ac:picMk id="5" creationId="{F9706305-569A-4709-9177-70743A3BDCD0}"/>
          </ac:picMkLst>
        </pc:picChg>
      </pc:sldChg>
      <pc:sldChg chg="addSp delSp modSp new mod">
        <pc:chgData name="Jasmin François" userId="5242de8b-f3fb-4d86-a6ea-6781cc195252" providerId="ADAL" clId="{90731633-9396-4DFC-B891-46248151A7AF}" dt="2022-05-06T14:12:01.524" v="138" actId="1076"/>
        <pc:sldMkLst>
          <pc:docMk/>
          <pc:sldMk cId="1803708763" sldId="262"/>
        </pc:sldMkLst>
        <pc:spChg chg="mod">
          <ac:chgData name="Jasmin François" userId="5242de8b-f3fb-4d86-a6ea-6781cc195252" providerId="ADAL" clId="{90731633-9396-4DFC-B891-46248151A7AF}" dt="2022-05-06T14:11:44.778" v="135"/>
          <ac:spMkLst>
            <pc:docMk/>
            <pc:sldMk cId="1803708763" sldId="262"/>
            <ac:spMk id="2" creationId="{45A2F67A-4684-47C8-BDB2-F3D0321B9B38}"/>
          </ac:spMkLst>
        </pc:spChg>
        <pc:spChg chg="del">
          <ac:chgData name="Jasmin François" userId="5242de8b-f3fb-4d86-a6ea-6781cc195252" providerId="ADAL" clId="{90731633-9396-4DFC-B891-46248151A7AF}" dt="2022-05-06T14:11:39.763" v="134" actId="478"/>
          <ac:spMkLst>
            <pc:docMk/>
            <pc:sldMk cId="1803708763" sldId="262"/>
            <ac:spMk id="3" creationId="{D6CAD7D9-9ABA-44FF-BDCE-13020100D594}"/>
          </ac:spMkLst>
        </pc:spChg>
        <pc:picChg chg="add mod">
          <ac:chgData name="Jasmin François" userId="5242de8b-f3fb-4d86-a6ea-6781cc195252" providerId="ADAL" clId="{90731633-9396-4DFC-B891-46248151A7AF}" dt="2022-05-06T14:12:01.524" v="138" actId="1076"/>
          <ac:picMkLst>
            <pc:docMk/>
            <pc:sldMk cId="1803708763" sldId="262"/>
            <ac:picMk id="5" creationId="{763D932C-EC73-4935-BFB9-EDEEC3BD3587}"/>
          </ac:picMkLst>
        </pc:picChg>
        <pc:picChg chg="add mod">
          <ac:chgData name="Jasmin François" userId="5242de8b-f3fb-4d86-a6ea-6781cc195252" providerId="ADAL" clId="{90731633-9396-4DFC-B891-46248151A7AF}" dt="2022-05-06T14:11:59.562" v="137" actId="1076"/>
          <ac:picMkLst>
            <pc:docMk/>
            <pc:sldMk cId="1803708763" sldId="262"/>
            <ac:picMk id="7" creationId="{FFB734BC-BFDD-4A69-A2ED-6E7BCA0DFFE7}"/>
          </ac:picMkLst>
        </pc:picChg>
      </pc:sldChg>
      <pc:sldChg chg="addSp modSp new mod">
        <pc:chgData name="Jasmin François" userId="5242de8b-f3fb-4d86-a6ea-6781cc195252" providerId="ADAL" clId="{90731633-9396-4DFC-B891-46248151A7AF}" dt="2022-05-06T14:14:15.076" v="179" actId="1076"/>
        <pc:sldMkLst>
          <pc:docMk/>
          <pc:sldMk cId="1130446855" sldId="263"/>
        </pc:sldMkLst>
        <pc:spChg chg="mod">
          <ac:chgData name="Jasmin François" userId="5242de8b-f3fb-4d86-a6ea-6781cc195252" providerId="ADAL" clId="{90731633-9396-4DFC-B891-46248151A7AF}" dt="2022-05-06T14:12:54.863" v="152" actId="20577"/>
          <ac:spMkLst>
            <pc:docMk/>
            <pc:sldMk cId="1130446855" sldId="263"/>
            <ac:spMk id="2" creationId="{766CE344-4575-47DB-AA2D-67FB383258F3}"/>
          </ac:spMkLst>
        </pc:spChg>
        <pc:spChg chg="mod">
          <ac:chgData name="Jasmin François" userId="5242de8b-f3fb-4d86-a6ea-6781cc195252" providerId="ADAL" clId="{90731633-9396-4DFC-B891-46248151A7AF}" dt="2022-05-06T14:13:02.508" v="164" actId="20577"/>
          <ac:spMkLst>
            <pc:docMk/>
            <pc:sldMk cId="1130446855" sldId="263"/>
            <ac:spMk id="3" creationId="{6B7FDB16-3524-41AC-9644-5E17FA717FEA}"/>
          </ac:spMkLst>
        </pc:spChg>
        <pc:spChg chg="add">
          <ac:chgData name="Jasmin François" userId="5242de8b-f3fb-4d86-a6ea-6781cc195252" providerId="ADAL" clId="{90731633-9396-4DFC-B891-46248151A7AF}" dt="2022-05-06T14:13:41.237" v="172" actId="11529"/>
          <ac:spMkLst>
            <pc:docMk/>
            <pc:sldMk cId="1130446855" sldId="263"/>
            <ac:spMk id="8" creationId="{02F30EDC-9A24-49F0-952A-20A0FE38AD11}"/>
          </ac:spMkLst>
        </pc:spChg>
        <pc:spChg chg="add mod">
          <ac:chgData name="Jasmin François" userId="5242de8b-f3fb-4d86-a6ea-6781cc195252" providerId="ADAL" clId="{90731633-9396-4DFC-B891-46248151A7AF}" dt="2022-05-06T14:14:10.164" v="176" actId="1076"/>
          <ac:spMkLst>
            <pc:docMk/>
            <pc:sldMk cId="1130446855" sldId="263"/>
            <ac:spMk id="11" creationId="{7C6FD354-43F5-4E23-90CB-7E84C33C5C4D}"/>
          </ac:spMkLst>
        </pc:spChg>
        <pc:picChg chg="add mod">
          <ac:chgData name="Jasmin François" userId="5242de8b-f3fb-4d86-a6ea-6781cc195252" providerId="ADAL" clId="{90731633-9396-4DFC-B891-46248151A7AF}" dt="2022-05-06T14:13:32.637" v="170" actId="1076"/>
          <ac:picMkLst>
            <pc:docMk/>
            <pc:sldMk cId="1130446855" sldId="263"/>
            <ac:picMk id="5" creationId="{5D37539C-9D7A-4126-85BA-445D1E27B843}"/>
          </ac:picMkLst>
        </pc:picChg>
        <pc:picChg chg="add mod">
          <ac:chgData name="Jasmin François" userId="5242de8b-f3fb-4d86-a6ea-6781cc195252" providerId="ADAL" clId="{90731633-9396-4DFC-B891-46248151A7AF}" dt="2022-05-06T14:13:33.739" v="171" actId="1076"/>
          <ac:picMkLst>
            <pc:docMk/>
            <pc:sldMk cId="1130446855" sldId="263"/>
            <ac:picMk id="7" creationId="{DA138914-6536-4F5B-9595-AD8AF078CCF0}"/>
          </ac:picMkLst>
        </pc:picChg>
        <pc:picChg chg="add mod">
          <ac:chgData name="Jasmin François" userId="5242de8b-f3fb-4d86-a6ea-6781cc195252" providerId="ADAL" clId="{90731633-9396-4DFC-B891-46248151A7AF}" dt="2022-05-06T14:14:15.076" v="179" actId="1076"/>
          <ac:picMkLst>
            <pc:docMk/>
            <pc:sldMk cId="1130446855" sldId="263"/>
            <ac:picMk id="10" creationId="{A7CE3A98-6378-4943-92D2-BC2EAB91D8DF}"/>
          </ac:picMkLst>
        </pc:picChg>
      </pc:sldChg>
      <pc:sldChg chg="addSp delSp modSp new mod">
        <pc:chgData name="Jasmin François" userId="5242de8b-f3fb-4d86-a6ea-6781cc195252" providerId="ADAL" clId="{90731633-9396-4DFC-B891-46248151A7AF}" dt="2022-05-06T14:15:53.739" v="196" actId="1076"/>
        <pc:sldMkLst>
          <pc:docMk/>
          <pc:sldMk cId="2263252813" sldId="264"/>
        </pc:sldMkLst>
        <pc:spChg chg="mod">
          <ac:chgData name="Jasmin François" userId="5242de8b-f3fb-4d86-a6ea-6781cc195252" providerId="ADAL" clId="{90731633-9396-4DFC-B891-46248151A7AF}" dt="2022-05-06T14:14:55.028" v="187" actId="20577"/>
          <ac:spMkLst>
            <pc:docMk/>
            <pc:sldMk cId="2263252813" sldId="264"/>
            <ac:spMk id="2" creationId="{E5FFD45E-F5DA-4AD6-B5C1-F4FC1CE17FA2}"/>
          </ac:spMkLst>
        </pc:spChg>
        <pc:spChg chg="del">
          <ac:chgData name="Jasmin François" userId="5242de8b-f3fb-4d86-a6ea-6781cc195252" providerId="ADAL" clId="{90731633-9396-4DFC-B891-46248151A7AF}" dt="2022-05-06T14:14:57.689" v="188" actId="22"/>
          <ac:spMkLst>
            <pc:docMk/>
            <pc:sldMk cId="2263252813" sldId="264"/>
            <ac:spMk id="3" creationId="{440AB2D6-6A4D-4B92-9E76-CF7547DCDB90}"/>
          </ac:spMkLst>
        </pc:spChg>
        <pc:picChg chg="add mod ord">
          <ac:chgData name="Jasmin François" userId="5242de8b-f3fb-4d86-a6ea-6781cc195252" providerId="ADAL" clId="{90731633-9396-4DFC-B891-46248151A7AF}" dt="2022-05-06T14:15:53.739" v="196" actId="1076"/>
          <ac:picMkLst>
            <pc:docMk/>
            <pc:sldMk cId="2263252813" sldId="264"/>
            <ac:picMk id="5" creationId="{A6AFBFD5-4833-4E1E-97DE-AC0A532F6302}"/>
          </ac:picMkLst>
        </pc:picChg>
        <pc:picChg chg="add mod">
          <ac:chgData name="Jasmin François" userId="5242de8b-f3fb-4d86-a6ea-6781cc195252" providerId="ADAL" clId="{90731633-9396-4DFC-B891-46248151A7AF}" dt="2022-05-06T14:15:51.989" v="195" actId="1076"/>
          <ac:picMkLst>
            <pc:docMk/>
            <pc:sldMk cId="2263252813" sldId="264"/>
            <ac:picMk id="7" creationId="{3CD4C72C-0B68-47BB-B56E-A9889A0698A2}"/>
          </ac:picMkLst>
        </pc:picChg>
      </pc:sldChg>
      <pc:sldChg chg="addSp delSp modSp new mod">
        <pc:chgData name="Jasmin François" userId="5242de8b-f3fb-4d86-a6ea-6781cc195252" providerId="ADAL" clId="{90731633-9396-4DFC-B891-46248151A7AF}" dt="2022-05-06T14:16:56.847" v="207" actId="1076"/>
        <pc:sldMkLst>
          <pc:docMk/>
          <pc:sldMk cId="1216054690" sldId="265"/>
        </pc:sldMkLst>
        <pc:spChg chg="mod">
          <ac:chgData name="Jasmin François" userId="5242de8b-f3fb-4d86-a6ea-6781cc195252" providerId="ADAL" clId="{90731633-9396-4DFC-B891-46248151A7AF}" dt="2022-05-06T14:16:12.364" v="204" actId="20577"/>
          <ac:spMkLst>
            <pc:docMk/>
            <pc:sldMk cId="1216054690" sldId="265"/>
            <ac:spMk id="2" creationId="{BFE0AE9E-1DE9-4A93-9B95-00E3E65483EB}"/>
          </ac:spMkLst>
        </pc:spChg>
        <pc:spChg chg="del">
          <ac:chgData name="Jasmin François" userId="5242de8b-f3fb-4d86-a6ea-6781cc195252" providerId="ADAL" clId="{90731633-9396-4DFC-B891-46248151A7AF}" dt="2022-05-06T14:16:34.735" v="205" actId="22"/>
          <ac:spMkLst>
            <pc:docMk/>
            <pc:sldMk cId="1216054690" sldId="265"/>
            <ac:spMk id="3" creationId="{7F404772-6AE7-4F70-A355-A00A94561FDC}"/>
          </ac:spMkLst>
        </pc:spChg>
        <pc:picChg chg="add mod ord">
          <ac:chgData name="Jasmin François" userId="5242de8b-f3fb-4d86-a6ea-6781cc195252" providerId="ADAL" clId="{90731633-9396-4DFC-B891-46248151A7AF}" dt="2022-05-06T14:16:56.847" v="207" actId="1076"/>
          <ac:picMkLst>
            <pc:docMk/>
            <pc:sldMk cId="1216054690" sldId="265"/>
            <ac:picMk id="5" creationId="{BF9E123D-97DB-4241-B7C9-DA91F3EF553A}"/>
          </ac:picMkLst>
        </pc:picChg>
      </pc:sldChg>
      <pc:sldChg chg="addSp delSp modSp new mod">
        <pc:chgData name="Jasmin François" userId="5242de8b-f3fb-4d86-a6ea-6781cc195252" providerId="ADAL" clId="{90731633-9396-4DFC-B891-46248151A7AF}" dt="2022-05-06T14:18:04.303" v="216" actId="22"/>
        <pc:sldMkLst>
          <pc:docMk/>
          <pc:sldMk cId="484269433" sldId="266"/>
        </pc:sldMkLst>
        <pc:spChg chg="mod">
          <ac:chgData name="Jasmin François" userId="5242de8b-f3fb-4d86-a6ea-6781cc195252" providerId="ADAL" clId="{90731633-9396-4DFC-B891-46248151A7AF}" dt="2022-05-06T14:17:01.804" v="215" actId="20577"/>
          <ac:spMkLst>
            <pc:docMk/>
            <pc:sldMk cId="484269433" sldId="266"/>
            <ac:spMk id="2" creationId="{462760A8-DB25-47D4-AFE6-DEB878AEA69B}"/>
          </ac:spMkLst>
        </pc:spChg>
        <pc:spChg chg="del">
          <ac:chgData name="Jasmin François" userId="5242de8b-f3fb-4d86-a6ea-6781cc195252" providerId="ADAL" clId="{90731633-9396-4DFC-B891-46248151A7AF}" dt="2022-05-06T14:18:04.303" v="216" actId="22"/>
          <ac:spMkLst>
            <pc:docMk/>
            <pc:sldMk cId="484269433" sldId="266"/>
            <ac:spMk id="3" creationId="{326AC416-F1A1-4AFE-B32B-FA17D276ECC2}"/>
          </ac:spMkLst>
        </pc:spChg>
        <pc:picChg chg="add mod ord">
          <ac:chgData name="Jasmin François" userId="5242de8b-f3fb-4d86-a6ea-6781cc195252" providerId="ADAL" clId="{90731633-9396-4DFC-B891-46248151A7AF}" dt="2022-05-06T14:18:04.303" v="216" actId="22"/>
          <ac:picMkLst>
            <pc:docMk/>
            <pc:sldMk cId="484269433" sldId="266"/>
            <ac:picMk id="5" creationId="{16A58EE3-163C-4449-93B0-12A66CA3040C}"/>
          </ac:picMkLst>
        </pc:picChg>
      </pc:sldChg>
      <pc:sldChg chg="add">
        <pc:chgData name="Jasmin François" userId="5242de8b-f3fb-4d86-a6ea-6781cc195252" providerId="ADAL" clId="{90731633-9396-4DFC-B891-46248151A7AF}" dt="2022-05-06T14:18:07.245" v="217"/>
        <pc:sldMkLst>
          <pc:docMk/>
          <pc:sldMk cId="264784443" sldId="267"/>
        </pc:sldMkLst>
      </pc:sldChg>
      <pc:sldChg chg="addSp delSp modSp new mod">
        <pc:chgData name="Jasmin François" userId="5242de8b-f3fb-4d86-a6ea-6781cc195252" providerId="ADAL" clId="{90731633-9396-4DFC-B891-46248151A7AF}" dt="2022-05-06T14:20:29.975" v="266" actId="20577"/>
        <pc:sldMkLst>
          <pc:docMk/>
          <pc:sldMk cId="3847545256" sldId="268"/>
        </pc:sldMkLst>
        <pc:spChg chg="mod">
          <ac:chgData name="Jasmin François" userId="5242de8b-f3fb-4d86-a6ea-6781cc195252" providerId="ADAL" clId="{90731633-9396-4DFC-B891-46248151A7AF}" dt="2022-05-06T14:20:29.975" v="266" actId="20577"/>
          <ac:spMkLst>
            <pc:docMk/>
            <pc:sldMk cId="3847545256" sldId="268"/>
            <ac:spMk id="2" creationId="{99508B2D-7EBA-4F14-A627-1CCB2107DDC1}"/>
          </ac:spMkLst>
        </pc:spChg>
        <pc:spChg chg="del">
          <ac:chgData name="Jasmin François" userId="5242de8b-f3fb-4d86-a6ea-6781cc195252" providerId="ADAL" clId="{90731633-9396-4DFC-B891-46248151A7AF}" dt="2022-05-06T14:19:13.821" v="219" actId="22"/>
          <ac:spMkLst>
            <pc:docMk/>
            <pc:sldMk cId="3847545256" sldId="268"/>
            <ac:spMk id="3" creationId="{AC6A3580-A782-46A2-BA5D-166FC2093E6C}"/>
          </ac:spMkLst>
        </pc:spChg>
        <pc:picChg chg="add mod ord">
          <ac:chgData name="Jasmin François" userId="5242de8b-f3fb-4d86-a6ea-6781cc195252" providerId="ADAL" clId="{90731633-9396-4DFC-B891-46248151A7AF}" dt="2022-05-06T14:19:49.749" v="221" actId="1076"/>
          <ac:picMkLst>
            <pc:docMk/>
            <pc:sldMk cId="3847545256" sldId="268"/>
            <ac:picMk id="5" creationId="{6E9B7B85-1EE3-43C7-B1BC-C1E65E08F23C}"/>
          </ac:picMkLst>
        </pc:picChg>
        <pc:picChg chg="add mod">
          <ac:chgData name="Jasmin François" userId="5242de8b-f3fb-4d86-a6ea-6781cc195252" providerId="ADAL" clId="{90731633-9396-4DFC-B891-46248151A7AF}" dt="2022-05-06T14:19:51.767" v="223" actId="1076"/>
          <ac:picMkLst>
            <pc:docMk/>
            <pc:sldMk cId="3847545256" sldId="268"/>
            <ac:picMk id="7" creationId="{758BFE55-7685-4645-A87F-B8AED244FF7F}"/>
          </ac:picMkLst>
        </pc:picChg>
      </pc:sldChg>
      <pc:sldChg chg="addSp delSp modSp new mod">
        <pc:chgData name="Jasmin François" userId="5242de8b-f3fb-4d86-a6ea-6781cc195252" providerId="ADAL" clId="{90731633-9396-4DFC-B891-46248151A7AF}" dt="2022-05-06T14:22:53.692" v="299" actId="1076"/>
        <pc:sldMkLst>
          <pc:docMk/>
          <pc:sldMk cId="2384773109" sldId="269"/>
        </pc:sldMkLst>
        <pc:spChg chg="mod">
          <ac:chgData name="Jasmin François" userId="5242de8b-f3fb-4d86-a6ea-6781cc195252" providerId="ADAL" clId="{90731633-9396-4DFC-B891-46248151A7AF}" dt="2022-05-06T14:20:20.137" v="245" actId="20577"/>
          <ac:spMkLst>
            <pc:docMk/>
            <pc:sldMk cId="2384773109" sldId="269"/>
            <ac:spMk id="2" creationId="{D70BE835-2724-4EE6-845C-D2A2FE7F9BCE}"/>
          </ac:spMkLst>
        </pc:spChg>
        <pc:spChg chg="del">
          <ac:chgData name="Jasmin François" userId="5242de8b-f3fb-4d86-a6ea-6781cc195252" providerId="ADAL" clId="{90731633-9396-4DFC-B891-46248151A7AF}" dt="2022-05-06T14:20:14.394" v="224" actId="22"/>
          <ac:spMkLst>
            <pc:docMk/>
            <pc:sldMk cId="2384773109" sldId="269"/>
            <ac:spMk id="3" creationId="{704E23B7-8545-419E-B535-F25E3CB06E02}"/>
          </ac:spMkLst>
        </pc:spChg>
        <pc:picChg chg="add mod ord">
          <ac:chgData name="Jasmin François" userId="5242de8b-f3fb-4d86-a6ea-6781cc195252" providerId="ADAL" clId="{90731633-9396-4DFC-B891-46248151A7AF}" dt="2022-05-06T14:22:16.390" v="292" actId="1076"/>
          <ac:picMkLst>
            <pc:docMk/>
            <pc:sldMk cId="2384773109" sldId="269"/>
            <ac:picMk id="5" creationId="{F6651A75-C38D-4EBC-B3DF-564A43C4A33D}"/>
          </ac:picMkLst>
        </pc:picChg>
        <pc:picChg chg="add del mod">
          <ac:chgData name="Jasmin François" userId="5242de8b-f3fb-4d86-a6ea-6781cc195252" providerId="ADAL" clId="{90731633-9396-4DFC-B891-46248151A7AF}" dt="2022-05-06T14:21:03.738" v="271" actId="22"/>
          <ac:picMkLst>
            <pc:docMk/>
            <pc:sldMk cId="2384773109" sldId="269"/>
            <ac:picMk id="7" creationId="{38C3BCA7-01B7-4965-AD2B-FB652558B9FA}"/>
          </ac:picMkLst>
        </pc:picChg>
        <pc:picChg chg="add mod">
          <ac:chgData name="Jasmin François" userId="5242de8b-f3fb-4d86-a6ea-6781cc195252" providerId="ADAL" clId="{90731633-9396-4DFC-B891-46248151A7AF}" dt="2022-05-06T14:22:18.601" v="293" actId="1076"/>
          <ac:picMkLst>
            <pc:docMk/>
            <pc:sldMk cId="2384773109" sldId="269"/>
            <ac:picMk id="9" creationId="{286CB4FA-055C-481C-8D56-D2350A7E715A}"/>
          </ac:picMkLst>
        </pc:picChg>
        <pc:picChg chg="add del mod">
          <ac:chgData name="Jasmin François" userId="5242de8b-f3fb-4d86-a6ea-6781cc195252" providerId="ADAL" clId="{90731633-9396-4DFC-B891-46248151A7AF}" dt="2022-05-06T14:21:57.598" v="285" actId="22"/>
          <ac:picMkLst>
            <pc:docMk/>
            <pc:sldMk cId="2384773109" sldId="269"/>
            <ac:picMk id="11" creationId="{6B8DE1E0-1242-4FC8-8619-EDC95A6FEB6E}"/>
          </ac:picMkLst>
        </pc:picChg>
        <pc:picChg chg="add del mod">
          <ac:chgData name="Jasmin François" userId="5242de8b-f3fb-4d86-a6ea-6781cc195252" providerId="ADAL" clId="{90731633-9396-4DFC-B891-46248151A7AF}" dt="2022-05-06T14:22:47.020" v="295" actId="478"/>
          <ac:picMkLst>
            <pc:docMk/>
            <pc:sldMk cId="2384773109" sldId="269"/>
            <ac:picMk id="13" creationId="{6280DA4E-6434-4048-8262-0BD5F2640B04}"/>
          </ac:picMkLst>
        </pc:picChg>
        <pc:picChg chg="add mod">
          <ac:chgData name="Jasmin François" userId="5242de8b-f3fb-4d86-a6ea-6781cc195252" providerId="ADAL" clId="{90731633-9396-4DFC-B891-46248151A7AF}" dt="2022-05-06T14:22:53.692" v="299" actId="1076"/>
          <ac:picMkLst>
            <pc:docMk/>
            <pc:sldMk cId="2384773109" sldId="269"/>
            <ac:picMk id="15" creationId="{C50E6FF5-4C2D-42D2-943D-AC000C82DA05}"/>
          </ac:picMkLst>
        </pc:picChg>
      </pc:sldChg>
      <pc:sldChg chg="addSp delSp modSp new mod">
        <pc:chgData name="Jasmin François" userId="5242de8b-f3fb-4d86-a6ea-6781cc195252" providerId="ADAL" clId="{90731633-9396-4DFC-B891-46248151A7AF}" dt="2022-05-06T14:23:48.925" v="302"/>
        <pc:sldMkLst>
          <pc:docMk/>
          <pc:sldMk cId="4256461780" sldId="270"/>
        </pc:sldMkLst>
        <pc:spChg chg="mod">
          <ac:chgData name="Jasmin François" userId="5242de8b-f3fb-4d86-a6ea-6781cc195252" providerId="ADAL" clId="{90731633-9396-4DFC-B891-46248151A7AF}" dt="2022-05-06T14:23:48.925" v="302"/>
          <ac:spMkLst>
            <pc:docMk/>
            <pc:sldMk cId="4256461780" sldId="270"/>
            <ac:spMk id="2" creationId="{AF544AA2-DE03-459B-BB03-A36F2868069D}"/>
          </ac:spMkLst>
        </pc:spChg>
        <pc:spChg chg="del">
          <ac:chgData name="Jasmin François" userId="5242de8b-f3fb-4d86-a6ea-6781cc195252" providerId="ADAL" clId="{90731633-9396-4DFC-B891-46248151A7AF}" dt="2022-05-06T14:21:32.875" v="274" actId="22"/>
          <ac:spMkLst>
            <pc:docMk/>
            <pc:sldMk cId="4256461780" sldId="270"/>
            <ac:spMk id="3" creationId="{39BF88C8-B399-4F5A-8858-8EFFFA804FB5}"/>
          </ac:spMkLst>
        </pc:spChg>
        <pc:spChg chg="add del mod">
          <ac:chgData name="Jasmin François" userId="5242de8b-f3fb-4d86-a6ea-6781cc195252" providerId="ADAL" clId="{90731633-9396-4DFC-B891-46248151A7AF}" dt="2022-05-06T14:23:33.076" v="301" actId="22"/>
          <ac:spMkLst>
            <pc:docMk/>
            <pc:sldMk cId="4256461780" sldId="270"/>
            <ac:spMk id="7" creationId="{7A03490D-25AB-4575-AE91-A63A75421CA5}"/>
          </ac:spMkLst>
        </pc:spChg>
        <pc:picChg chg="add del mod ord">
          <ac:chgData name="Jasmin François" userId="5242de8b-f3fb-4d86-a6ea-6781cc195252" providerId="ADAL" clId="{90731633-9396-4DFC-B891-46248151A7AF}" dt="2022-05-06T14:22:57.355" v="300" actId="478"/>
          <ac:picMkLst>
            <pc:docMk/>
            <pc:sldMk cId="4256461780" sldId="270"/>
            <ac:picMk id="5" creationId="{F7971834-AD1C-4F83-ABAA-C20D9D60F871}"/>
          </ac:picMkLst>
        </pc:picChg>
        <pc:picChg chg="add mod ord">
          <ac:chgData name="Jasmin François" userId="5242de8b-f3fb-4d86-a6ea-6781cc195252" providerId="ADAL" clId="{90731633-9396-4DFC-B891-46248151A7AF}" dt="2022-05-06T14:23:33.076" v="301" actId="22"/>
          <ac:picMkLst>
            <pc:docMk/>
            <pc:sldMk cId="4256461780" sldId="270"/>
            <ac:picMk id="9" creationId="{BD8181EA-29CD-4276-B1B4-A515B62422DD}"/>
          </ac:picMkLst>
        </pc:picChg>
      </pc:sldChg>
      <pc:sldChg chg="addSp delSp modSp new mod">
        <pc:chgData name="Jasmin François" userId="5242de8b-f3fb-4d86-a6ea-6781cc195252" providerId="ADAL" clId="{90731633-9396-4DFC-B891-46248151A7AF}" dt="2022-05-06T14:27:44.044" v="328" actId="20577"/>
        <pc:sldMkLst>
          <pc:docMk/>
          <pc:sldMk cId="1094912930" sldId="271"/>
        </pc:sldMkLst>
        <pc:spChg chg="mod">
          <ac:chgData name="Jasmin François" userId="5242de8b-f3fb-4d86-a6ea-6781cc195252" providerId="ADAL" clId="{90731633-9396-4DFC-B891-46248151A7AF}" dt="2022-05-06T14:27:44.044" v="328" actId="20577"/>
          <ac:spMkLst>
            <pc:docMk/>
            <pc:sldMk cId="1094912930" sldId="271"/>
            <ac:spMk id="2" creationId="{A0CEBFC4-45AD-4099-A352-C2D41498B597}"/>
          </ac:spMkLst>
        </pc:spChg>
        <pc:spChg chg="del">
          <ac:chgData name="Jasmin François" userId="5242de8b-f3fb-4d86-a6ea-6781cc195252" providerId="ADAL" clId="{90731633-9396-4DFC-B891-46248151A7AF}" dt="2022-05-06T14:25:56.057" v="304" actId="22"/>
          <ac:spMkLst>
            <pc:docMk/>
            <pc:sldMk cId="1094912930" sldId="271"/>
            <ac:spMk id="3" creationId="{6AA7A964-3050-4ED8-80E8-C8ACD855A680}"/>
          </ac:spMkLst>
        </pc:spChg>
        <pc:picChg chg="add mod ord">
          <ac:chgData name="Jasmin François" userId="5242de8b-f3fb-4d86-a6ea-6781cc195252" providerId="ADAL" clId="{90731633-9396-4DFC-B891-46248151A7AF}" dt="2022-05-06T14:26:11.127" v="308" actId="1076"/>
          <ac:picMkLst>
            <pc:docMk/>
            <pc:sldMk cId="1094912930" sldId="271"/>
            <ac:picMk id="5" creationId="{C3FB9EAE-9AF4-4276-A84D-1057CCD9201C}"/>
          </ac:picMkLst>
        </pc:picChg>
        <pc:picChg chg="add mod">
          <ac:chgData name="Jasmin François" userId="5242de8b-f3fb-4d86-a6ea-6781cc195252" providerId="ADAL" clId="{90731633-9396-4DFC-B891-46248151A7AF}" dt="2022-05-06T14:26:08.532" v="307" actId="1076"/>
          <ac:picMkLst>
            <pc:docMk/>
            <pc:sldMk cId="1094912930" sldId="271"/>
            <ac:picMk id="7" creationId="{90523BB8-B817-413D-9510-AE61FD1C6BE2}"/>
          </ac:picMkLst>
        </pc:picChg>
      </pc:sldChg>
      <pc:sldChg chg="addSp delSp modSp new mod">
        <pc:chgData name="Jasmin François" userId="5242de8b-f3fb-4d86-a6ea-6781cc195252" providerId="ADAL" clId="{90731633-9396-4DFC-B891-46248151A7AF}" dt="2022-05-06T14:27:48.035" v="329"/>
        <pc:sldMkLst>
          <pc:docMk/>
          <pc:sldMk cId="4047999400" sldId="272"/>
        </pc:sldMkLst>
        <pc:spChg chg="mod">
          <ac:chgData name="Jasmin François" userId="5242de8b-f3fb-4d86-a6ea-6781cc195252" providerId="ADAL" clId="{90731633-9396-4DFC-B891-46248151A7AF}" dt="2022-05-06T14:27:48.035" v="329"/>
          <ac:spMkLst>
            <pc:docMk/>
            <pc:sldMk cId="4047999400" sldId="272"/>
            <ac:spMk id="2" creationId="{F61DA91B-2556-4F18-85E6-332A0249A8D5}"/>
          </ac:spMkLst>
        </pc:spChg>
        <pc:spChg chg="del">
          <ac:chgData name="Jasmin François" userId="5242de8b-f3fb-4d86-a6ea-6781cc195252" providerId="ADAL" clId="{90731633-9396-4DFC-B891-46248151A7AF}" dt="2022-05-06T14:26:28.116" v="310" actId="22"/>
          <ac:spMkLst>
            <pc:docMk/>
            <pc:sldMk cId="4047999400" sldId="272"/>
            <ac:spMk id="3" creationId="{C919CB2E-269E-4C63-A247-BC42736EF1FA}"/>
          </ac:spMkLst>
        </pc:spChg>
        <pc:picChg chg="add mod ord">
          <ac:chgData name="Jasmin François" userId="5242de8b-f3fb-4d86-a6ea-6781cc195252" providerId="ADAL" clId="{90731633-9396-4DFC-B891-46248151A7AF}" dt="2022-05-06T14:26:28.116" v="310" actId="22"/>
          <ac:picMkLst>
            <pc:docMk/>
            <pc:sldMk cId="4047999400" sldId="272"/>
            <ac:picMk id="5" creationId="{D8C61F28-94C2-47E4-B15B-B948E8F59F6D}"/>
          </ac:picMkLst>
        </pc:picChg>
      </pc:sldChg>
      <pc:sldChg chg="addSp delSp modSp new mod">
        <pc:chgData name="Jasmin François" userId="5242de8b-f3fb-4d86-a6ea-6781cc195252" providerId="ADAL" clId="{90731633-9396-4DFC-B891-46248151A7AF}" dt="2022-05-06T14:27:02.048" v="319" actId="20577"/>
        <pc:sldMkLst>
          <pc:docMk/>
          <pc:sldMk cId="1062234830" sldId="273"/>
        </pc:sldMkLst>
        <pc:spChg chg="mod">
          <ac:chgData name="Jasmin François" userId="5242de8b-f3fb-4d86-a6ea-6781cc195252" providerId="ADAL" clId="{90731633-9396-4DFC-B891-46248151A7AF}" dt="2022-05-06T14:27:02.048" v="319" actId="20577"/>
          <ac:spMkLst>
            <pc:docMk/>
            <pc:sldMk cId="1062234830" sldId="273"/>
            <ac:spMk id="2" creationId="{97A77C5D-60CD-4F1A-A068-22250F1C2B20}"/>
          </ac:spMkLst>
        </pc:spChg>
        <pc:spChg chg="del">
          <ac:chgData name="Jasmin François" userId="5242de8b-f3fb-4d86-a6ea-6781cc195252" providerId="ADAL" clId="{90731633-9396-4DFC-B891-46248151A7AF}" dt="2022-05-06T14:26:57.671" v="312" actId="22"/>
          <ac:spMkLst>
            <pc:docMk/>
            <pc:sldMk cId="1062234830" sldId="273"/>
            <ac:spMk id="3" creationId="{676969E7-FE7A-4E28-96FC-4EE463724194}"/>
          </ac:spMkLst>
        </pc:spChg>
        <pc:picChg chg="add mod ord">
          <ac:chgData name="Jasmin François" userId="5242de8b-f3fb-4d86-a6ea-6781cc195252" providerId="ADAL" clId="{90731633-9396-4DFC-B891-46248151A7AF}" dt="2022-05-06T14:26:57.671" v="312" actId="22"/>
          <ac:picMkLst>
            <pc:docMk/>
            <pc:sldMk cId="1062234830" sldId="273"/>
            <ac:picMk id="5" creationId="{CAE5DF4F-C7EA-4DF9-BBF4-4D1BA1CB93C5}"/>
          </ac:picMkLst>
        </pc:picChg>
      </pc:sldChg>
      <pc:sldChg chg="addSp delSp modSp new mod">
        <pc:chgData name="Jasmin François" userId="5242de8b-f3fb-4d86-a6ea-6781cc195252" providerId="ADAL" clId="{90731633-9396-4DFC-B891-46248151A7AF}" dt="2022-05-06T14:27:51.472" v="330"/>
        <pc:sldMkLst>
          <pc:docMk/>
          <pc:sldMk cId="2124710194" sldId="274"/>
        </pc:sldMkLst>
        <pc:spChg chg="mod">
          <ac:chgData name="Jasmin François" userId="5242de8b-f3fb-4d86-a6ea-6781cc195252" providerId="ADAL" clId="{90731633-9396-4DFC-B891-46248151A7AF}" dt="2022-05-06T14:27:51.472" v="330"/>
          <ac:spMkLst>
            <pc:docMk/>
            <pc:sldMk cId="2124710194" sldId="274"/>
            <ac:spMk id="2" creationId="{F266C62C-F9F9-44FB-9939-2223E2CB8A10}"/>
          </ac:spMkLst>
        </pc:spChg>
        <pc:spChg chg="del">
          <ac:chgData name="Jasmin François" userId="5242de8b-f3fb-4d86-a6ea-6781cc195252" providerId="ADAL" clId="{90731633-9396-4DFC-B891-46248151A7AF}" dt="2022-05-06T14:27:26.138" v="321" actId="22"/>
          <ac:spMkLst>
            <pc:docMk/>
            <pc:sldMk cId="2124710194" sldId="274"/>
            <ac:spMk id="3" creationId="{FB49D0EC-ED82-4B21-9E3B-17B81D1A689B}"/>
          </ac:spMkLst>
        </pc:spChg>
        <pc:picChg chg="add mod ord">
          <ac:chgData name="Jasmin François" userId="5242de8b-f3fb-4d86-a6ea-6781cc195252" providerId="ADAL" clId="{90731633-9396-4DFC-B891-46248151A7AF}" dt="2022-05-06T14:27:26.138" v="321" actId="22"/>
          <ac:picMkLst>
            <pc:docMk/>
            <pc:sldMk cId="2124710194" sldId="274"/>
            <ac:picMk id="5" creationId="{3419AE0A-1724-49F8-ADE3-7F8F65B61AAE}"/>
          </ac:picMkLst>
        </pc:picChg>
      </pc:sldChg>
      <pc:sldChg chg="addSp modSp new mod">
        <pc:chgData name="Jasmin François" userId="5242de8b-f3fb-4d86-a6ea-6781cc195252" providerId="ADAL" clId="{90731633-9396-4DFC-B891-46248151A7AF}" dt="2022-05-06T14:29:31.002" v="377" actId="1076"/>
        <pc:sldMkLst>
          <pc:docMk/>
          <pc:sldMk cId="3718938091" sldId="275"/>
        </pc:sldMkLst>
        <pc:spChg chg="mod">
          <ac:chgData name="Jasmin François" userId="5242de8b-f3fb-4d86-a6ea-6781cc195252" providerId="ADAL" clId="{90731633-9396-4DFC-B891-46248151A7AF}" dt="2022-05-06T14:28:32.562" v="366" actId="20577"/>
          <ac:spMkLst>
            <pc:docMk/>
            <pc:sldMk cId="3718938091" sldId="275"/>
            <ac:spMk id="2" creationId="{733D6CB4-234F-40C7-A23B-646EEF9AA139}"/>
          </ac:spMkLst>
        </pc:spChg>
        <pc:spChg chg="mod">
          <ac:chgData name="Jasmin François" userId="5242de8b-f3fb-4d86-a6ea-6781cc195252" providerId="ADAL" clId="{90731633-9396-4DFC-B891-46248151A7AF}" dt="2022-05-06T14:28:34.868" v="368" actId="20577"/>
          <ac:spMkLst>
            <pc:docMk/>
            <pc:sldMk cId="3718938091" sldId="275"/>
            <ac:spMk id="3" creationId="{9183F3FF-ECA3-4000-AC8E-537C3E11F129}"/>
          </ac:spMkLst>
        </pc:spChg>
        <pc:picChg chg="add mod">
          <ac:chgData name="Jasmin François" userId="5242de8b-f3fb-4d86-a6ea-6781cc195252" providerId="ADAL" clId="{90731633-9396-4DFC-B891-46248151A7AF}" dt="2022-05-06T14:28:58.445" v="371" actId="1076"/>
          <ac:picMkLst>
            <pc:docMk/>
            <pc:sldMk cId="3718938091" sldId="275"/>
            <ac:picMk id="5" creationId="{370D9F0A-B32E-4B6E-A246-7D5B6E2152E1}"/>
          </ac:picMkLst>
        </pc:picChg>
        <pc:picChg chg="add mod">
          <ac:chgData name="Jasmin François" userId="5242de8b-f3fb-4d86-a6ea-6781cc195252" providerId="ADAL" clId="{90731633-9396-4DFC-B891-46248151A7AF}" dt="2022-05-06T14:29:31.002" v="377" actId="1076"/>
          <ac:picMkLst>
            <pc:docMk/>
            <pc:sldMk cId="3718938091" sldId="275"/>
            <ac:picMk id="7" creationId="{15552613-10D0-43E4-B35E-8ABC92D4549B}"/>
          </ac:picMkLst>
        </pc:picChg>
      </pc:sldChg>
      <pc:sldChg chg="addSp delSp modSp new mod">
        <pc:chgData name="Jasmin François" userId="5242de8b-f3fb-4d86-a6ea-6781cc195252" providerId="ADAL" clId="{90731633-9396-4DFC-B891-46248151A7AF}" dt="2022-05-06T14:31:31.904" v="430" actId="1076"/>
        <pc:sldMkLst>
          <pc:docMk/>
          <pc:sldMk cId="405637905" sldId="276"/>
        </pc:sldMkLst>
        <pc:spChg chg="mod">
          <ac:chgData name="Jasmin François" userId="5242de8b-f3fb-4d86-a6ea-6781cc195252" providerId="ADAL" clId="{90731633-9396-4DFC-B891-46248151A7AF}" dt="2022-05-06T14:29:58.256" v="406" actId="20577"/>
          <ac:spMkLst>
            <pc:docMk/>
            <pc:sldMk cId="405637905" sldId="276"/>
            <ac:spMk id="2" creationId="{2F32F6A5-8B98-4A66-9E2F-9FF196CE7779}"/>
          </ac:spMkLst>
        </pc:spChg>
        <pc:spChg chg="del">
          <ac:chgData name="Jasmin François" userId="5242de8b-f3fb-4d86-a6ea-6781cc195252" providerId="ADAL" clId="{90731633-9396-4DFC-B891-46248151A7AF}" dt="2022-05-06T14:30:01.231" v="407" actId="22"/>
          <ac:spMkLst>
            <pc:docMk/>
            <pc:sldMk cId="405637905" sldId="276"/>
            <ac:spMk id="3" creationId="{8769F973-CDAA-4171-91E4-3A6A33D5A869}"/>
          </ac:spMkLst>
        </pc:spChg>
        <pc:spChg chg="add del">
          <ac:chgData name="Jasmin François" userId="5242de8b-f3fb-4d86-a6ea-6781cc195252" providerId="ADAL" clId="{90731633-9396-4DFC-B891-46248151A7AF}" dt="2022-05-06T14:31:15.069" v="421" actId="11529"/>
          <ac:spMkLst>
            <pc:docMk/>
            <pc:sldMk cId="405637905" sldId="276"/>
            <ac:spMk id="10" creationId="{D96525DB-8219-42A8-9775-7A23BDF57938}"/>
          </ac:spMkLst>
        </pc:spChg>
        <pc:spChg chg="add mod">
          <ac:chgData name="Jasmin François" userId="5242de8b-f3fb-4d86-a6ea-6781cc195252" providerId="ADAL" clId="{90731633-9396-4DFC-B891-46248151A7AF}" dt="2022-05-06T14:31:25.169" v="424" actId="1076"/>
          <ac:spMkLst>
            <pc:docMk/>
            <pc:sldMk cId="405637905" sldId="276"/>
            <ac:spMk id="11" creationId="{B4F13F9F-5EE7-4BD6-B6C6-AD1128AC597D}"/>
          </ac:spMkLst>
        </pc:spChg>
        <pc:spChg chg="add mod">
          <ac:chgData name="Jasmin François" userId="5242de8b-f3fb-4d86-a6ea-6781cc195252" providerId="ADAL" clId="{90731633-9396-4DFC-B891-46248151A7AF}" dt="2022-05-06T14:31:31.904" v="430" actId="1076"/>
          <ac:spMkLst>
            <pc:docMk/>
            <pc:sldMk cId="405637905" sldId="276"/>
            <ac:spMk id="14" creationId="{46FC2D07-47C9-4567-BD1D-712078F47F84}"/>
          </ac:spMkLst>
        </pc:spChg>
        <pc:picChg chg="add mod ord">
          <ac:chgData name="Jasmin François" userId="5242de8b-f3fb-4d86-a6ea-6781cc195252" providerId="ADAL" clId="{90731633-9396-4DFC-B891-46248151A7AF}" dt="2022-05-06T14:31:04.782" v="418" actId="1076"/>
          <ac:picMkLst>
            <pc:docMk/>
            <pc:sldMk cId="405637905" sldId="276"/>
            <ac:picMk id="5" creationId="{95C04B8B-DAC7-4E1A-A86C-41376BF49977}"/>
          </ac:picMkLst>
        </pc:picChg>
        <pc:picChg chg="add mod">
          <ac:chgData name="Jasmin François" userId="5242de8b-f3fb-4d86-a6ea-6781cc195252" providerId="ADAL" clId="{90731633-9396-4DFC-B891-46248151A7AF}" dt="2022-05-06T14:31:06.134" v="419" actId="1076"/>
          <ac:picMkLst>
            <pc:docMk/>
            <pc:sldMk cId="405637905" sldId="276"/>
            <ac:picMk id="7" creationId="{8364A466-8C70-458A-82BC-BC5AA372CE21}"/>
          </ac:picMkLst>
        </pc:picChg>
        <pc:picChg chg="add mod">
          <ac:chgData name="Jasmin François" userId="5242de8b-f3fb-4d86-a6ea-6781cc195252" providerId="ADAL" clId="{90731633-9396-4DFC-B891-46248151A7AF}" dt="2022-05-06T14:31:00.805" v="417" actId="1076"/>
          <ac:picMkLst>
            <pc:docMk/>
            <pc:sldMk cId="405637905" sldId="276"/>
            <ac:picMk id="9" creationId="{C5491740-F8C1-4C91-8FF4-587144DC9D6B}"/>
          </ac:picMkLst>
        </pc:picChg>
        <pc:picChg chg="add del">
          <ac:chgData name="Jasmin François" userId="5242de8b-f3fb-4d86-a6ea-6781cc195252" providerId="ADAL" clId="{90731633-9396-4DFC-B891-46248151A7AF}" dt="2022-05-06T14:31:26.759" v="426" actId="22"/>
          <ac:picMkLst>
            <pc:docMk/>
            <pc:sldMk cId="405637905" sldId="276"/>
            <ac:picMk id="13" creationId="{C16C3F8C-E34D-4E2C-A494-4AF1A8C31A2A}"/>
          </ac:picMkLst>
        </pc:picChg>
      </pc:sldChg>
      <pc:sldChg chg="addSp delSp modSp new mod">
        <pc:chgData name="Jasmin François" userId="5242de8b-f3fb-4d86-a6ea-6781cc195252" providerId="ADAL" clId="{90731633-9396-4DFC-B891-46248151A7AF}" dt="2022-05-06T14:33:22.661" v="494" actId="1076"/>
        <pc:sldMkLst>
          <pc:docMk/>
          <pc:sldMk cId="2247429071" sldId="277"/>
        </pc:sldMkLst>
        <pc:spChg chg="mod">
          <ac:chgData name="Jasmin François" userId="5242de8b-f3fb-4d86-a6ea-6781cc195252" providerId="ADAL" clId="{90731633-9396-4DFC-B891-46248151A7AF}" dt="2022-05-06T14:32:16.623" v="487" actId="20577"/>
          <ac:spMkLst>
            <pc:docMk/>
            <pc:sldMk cId="2247429071" sldId="277"/>
            <ac:spMk id="2" creationId="{1662194C-B4BE-48A6-9D39-A6ED93B81574}"/>
          </ac:spMkLst>
        </pc:spChg>
        <pc:spChg chg="del">
          <ac:chgData name="Jasmin François" userId="5242de8b-f3fb-4d86-a6ea-6781cc195252" providerId="ADAL" clId="{90731633-9396-4DFC-B891-46248151A7AF}" dt="2022-05-06T14:32:46.858" v="488" actId="22"/>
          <ac:spMkLst>
            <pc:docMk/>
            <pc:sldMk cId="2247429071" sldId="277"/>
            <ac:spMk id="3" creationId="{ACCA9A34-820D-4917-9EA7-22C11B74DB8B}"/>
          </ac:spMkLst>
        </pc:spChg>
        <pc:picChg chg="add mod ord">
          <ac:chgData name="Jasmin François" userId="5242de8b-f3fb-4d86-a6ea-6781cc195252" providerId="ADAL" clId="{90731633-9396-4DFC-B891-46248151A7AF}" dt="2022-05-06T14:33:22.661" v="494" actId="1076"/>
          <ac:picMkLst>
            <pc:docMk/>
            <pc:sldMk cId="2247429071" sldId="277"/>
            <ac:picMk id="5" creationId="{5C025B1D-3A1D-4692-B8BA-6BA50336ABE4}"/>
          </ac:picMkLst>
        </pc:picChg>
        <pc:picChg chg="add mod">
          <ac:chgData name="Jasmin François" userId="5242de8b-f3fb-4d86-a6ea-6781cc195252" providerId="ADAL" clId="{90731633-9396-4DFC-B891-46248151A7AF}" dt="2022-05-06T14:33:21.379" v="493" actId="1076"/>
          <ac:picMkLst>
            <pc:docMk/>
            <pc:sldMk cId="2247429071" sldId="277"/>
            <ac:picMk id="7" creationId="{AD62F3A1-E0C8-4600-BBEF-192EC8068B66}"/>
          </ac:picMkLst>
        </pc:picChg>
      </pc:sldChg>
      <pc:sldChg chg="addSp delSp modSp new mod">
        <pc:chgData name="Jasmin François" userId="5242de8b-f3fb-4d86-a6ea-6781cc195252" providerId="ADAL" clId="{90731633-9396-4DFC-B891-46248151A7AF}" dt="2022-05-06T14:33:49.686" v="496" actId="22"/>
        <pc:sldMkLst>
          <pc:docMk/>
          <pc:sldMk cId="1170481902" sldId="278"/>
        </pc:sldMkLst>
        <pc:spChg chg="del">
          <ac:chgData name="Jasmin François" userId="5242de8b-f3fb-4d86-a6ea-6781cc195252" providerId="ADAL" clId="{90731633-9396-4DFC-B891-46248151A7AF}" dt="2022-05-06T14:33:49.686" v="496" actId="22"/>
          <ac:spMkLst>
            <pc:docMk/>
            <pc:sldMk cId="1170481902" sldId="278"/>
            <ac:spMk id="3" creationId="{0E1E4B4B-F7DA-44D4-89F4-72323F003885}"/>
          </ac:spMkLst>
        </pc:spChg>
        <pc:picChg chg="add mod ord">
          <ac:chgData name="Jasmin François" userId="5242de8b-f3fb-4d86-a6ea-6781cc195252" providerId="ADAL" clId="{90731633-9396-4DFC-B891-46248151A7AF}" dt="2022-05-06T14:33:49.686" v="496" actId="22"/>
          <ac:picMkLst>
            <pc:docMk/>
            <pc:sldMk cId="1170481902" sldId="278"/>
            <ac:picMk id="5" creationId="{F9CDA051-0A4A-4386-9357-20118CBE0CD1}"/>
          </ac:picMkLst>
        </pc:picChg>
      </pc:sldChg>
      <pc:sldChg chg="addSp delSp modSp new mod">
        <pc:chgData name="Jasmin François" userId="5242de8b-f3fb-4d86-a6ea-6781cc195252" providerId="ADAL" clId="{90731633-9396-4DFC-B891-46248151A7AF}" dt="2022-05-06T14:34:54.994" v="507" actId="1076"/>
        <pc:sldMkLst>
          <pc:docMk/>
          <pc:sldMk cId="3457910017" sldId="279"/>
        </pc:sldMkLst>
        <pc:spChg chg="del">
          <ac:chgData name="Jasmin François" userId="5242de8b-f3fb-4d86-a6ea-6781cc195252" providerId="ADAL" clId="{90731633-9396-4DFC-B891-46248151A7AF}" dt="2022-05-06T14:34:28.586" v="498" actId="22"/>
          <ac:spMkLst>
            <pc:docMk/>
            <pc:sldMk cId="3457910017" sldId="279"/>
            <ac:spMk id="3" creationId="{F9046919-EBB2-461F-AD4E-07CB35A00683}"/>
          </ac:spMkLst>
        </pc:spChg>
        <pc:picChg chg="add mod ord">
          <ac:chgData name="Jasmin François" userId="5242de8b-f3fb-4d86-a6ea-6781cc195252" providerId="ADAL" clId="{90731633-9396-4DFC-B891-46248151A7AF}" dt="2022-05-06T14:34:54.994" v="507" actId="1076"/>
          <ac:picMkLst>
            <pc:docMk/>
            <pc:sldMk cId="3457910017" sldId="279"/>
            <ac:picMk id="5" creationId="{EE65C974-1C7E-4C4F-8F9E-461443B26974}"/>
          </ac:picMkLst>
        </pc:picChg>
        <pc:picChg chg="add mod">
          <ac:chgData name="Jasmin François" userId="5242de8b-f3fb-4d86-a6ea-6781cc195252" providerId="ADAL" clId="{90731633-9396-4DFC-B891-46248151A7AF}" dt="2022-05-06T14:34:51.711" v="505" actId="14100"/>
          <ac:picMkLst>
            <pc:docMk/>
            <pc:sldMk cId="3457910017" sldId="279"/>
            <ac:picMk id="7" creationId="{7A8AD458-3D61-4297-8B79-9E5BBD57473C}"/>
          </ac:picMkLst>
        </pc:picChg>
      </pc:sldChg>
      <pc:sldChg chg="addSp delSp modSp new mod">
        <pc:chgData name="Jasmin François" userId="5242de8b-f3fb-4d86-a6ea-6781cc195252" providerId="ADAL" clId="{90731633-9396-4DFC-B891-46248151A7AF}" dt="2022-05-06T14:36:15.110" v="539" actId="1076"/>
        <pc:sldMkLst>
          <pc:docMk/>
          <pc:sldMk cId="4079210630" sldId="280"/>
        </pc:sldMkLst>
        <pc:spChg chg="mod">
          <ac:chgData name="Jasmin François" userId="5242de8b-f3fb-4d86-a6ea-6781cc195252" providerId="ADAL" clId="{90731633-9396-4DFC-B891-46248151A7AF}" dt="2022-05-06T14:35:54.215" v="537" actId="20577"/>
          <ac:spMkLst>
            <pc:docMk/>
            <pc:sldMk cId="4079210630" sldId="280"/>
            <ac:spMk id="2" creationId="{1E6D5DC4-9E84-4047-A58A-07A3E5BEB47F}"/>
          </ac:spMkLst>
        </pc:spChg>
        <pc:spChg chg="del">
          <ac:chgData name="Jasmin François" userId="5242de8b-f3fb-4d86-a6ea-6781cc195252" providerId="ADAL" clId="{90731633-9396-4DFC-B891-46248151A7AF}" dt="2022-05-06T14:35:24.804" v="509" actId="22"/>
          <ac:spMkLst>
            <pc:docMk/>
            <pc:sldMk cId="4079210630" sldId="280"/>
            <ac:spMk id="3" creationId="{5C1AF956-8199-463F-BF3C-67AFD8B119C2}"/>
          </ac:spMkLst>
        </pc:spChg>
        <pc:picChg chg="add mod ord">
          <ac:chgData name="Jasmin François" userId="5242de8b-f3fb-4d86-a6ea-6781cc195252" providerId="ADAL" clId="{90731633-9396-4DFC-B891-46248151A7AF}" dt="2022-05-06T14:35:47.969" v="514" actId="1076"/>
          <ac:picMkLst>
            <pc:docMk/>
            <pc:sldMk cId="4079210630" sldId="280"/>
            <ac:picMk id="5" creationId="{16633D20-BD7D-41D1-AF75-C75A614D7521}"/>
          </ac:picMkLst>
        </pc:picChg>
        <pc:picChg chg="add mod">
          <ac:chgData name="Jasmin François" userId="5242de8b-f3fb-4d86-a6ea-6781cc195252" providerId="ADAL" clId="{90731633-9396-4DFC-B891-46248151A7AF}" dt="2022-05-06T14:35:45.809" v="513" actId="1076"/>
          <ac:picMkLst>
            <pc:docMk/>
            <pc:sldMk cId="4079210630" sldId="280"/>
            <ac:picMk id="7" creationId="{718145FD-60C2-4BE7-AEAA-6318BBD03D97}"/>
          </ac:picMkLst>
        </pc:picChg>
        <pc:picChg chg="add mod">
          <ac:chgData name="Jasmin François" userId="5242de8b-f3fb-4d86-a6ea-6781cc195252" providerId="ADAL" clId="{90731633-9396-4DFC-B891-46248151A7AF}" dt="2022-05-06T14:36:15.110" v="539" actId="1076"/>
          <ac:picMkLst>
            <pc:docMk/>
            <pc:sldMk cId="4079210630" sldId="280"/>
            <ac:picMk id="9" creationId="{868CE836-BA89-4BC2-9857-292CD5497332}"/>
          </ac:picMkLst>
        </pc:picChg>
      </pc:sldChg>
      <pc:sldChg chg="addSp delSp modSp new mod">
        <pc:chgData name="Jasmin François" userId="5242de8b-f3fb-4d86-a6ea-6781cc195252" providerId="ADAL" clId="{90731633-9396-4DFC-B891-46248151A7AF}" dt="2022-05-06T14:37:53.194" v="560" actId="14100"/>
        <pc:sldMkLst>
          <pc:docMk/>
          <pc:sldMk cId="1154024254" sldId="281"/>
        </pc:sldMkLst>
        <pc:spChg chg="mod">
          <ac:chgData name="Jasmin François" userId="5242de8b-f3fb-4d86-a6ea-6781cc195252" providerId="ADAL" clId="{90731633-9396-4DFC-B891-46248151A7AF}" dt="2022-05-06T14:36:59.239" v="549" actId="20577"/>
          <ac:spMkLst>
            <pc:docMk/>
            <pc:sldMk cId="1154024254" sldId="281"/>
            <ac:spMk id="2" creationId="{FBB7C60D-9614-4163-ADC6-941DEC5828FD}"/>
          </ac:spMkLst>
        </pc:spChg>
        <pc:spChg chg="del">
          <ac:chgData name="Jasmin François" userId="5242de8b-f3fb-4d86-a6ea-6781cc195252" providerId="ADAL" clId="{90731633-9396-4DFC-B891-46248151A7AF}" dt="2022-05-06T14:37:01.591" v="550" actId="22"/>
          <ac:spMkLst>
            <pc:docMk/>
            <pc:sldMk cId="1154024254" sldId="281"/>
            <ac:spMk id="3" creationId="{9703C879-3140-4534-BE45-BF9754CCD0FA}"/>
          </ac:spMkLst>
        </pc:spChg>
        <pc:spChg chg="add del mod">
          <ac:chgData name="Jasmin François" userId="5242de8b-f3fb-4d86-a6ea-6781cc195252" providerId="ADAL" clId="{90731633-9396-4DFC-B891-46248151A7AF}" dt="2022-05-06T14:37:13.496" v="555" actId="22"/>
          <ac:spMkLst>
            <pc:docMk/>
            <pc:sldMk cId="1154024254" sldId="281"/>
            <ac:spMk id="7" creationId="{A6DA9324-3A96-4A7B-8844-C1739F23F7EA}"/>
          </ac:spMkLst>
        </pc:spChg>
        <pc:picChg chg="add del mod ord">
          <ac:chgData name="Jasmin François" userId="5242de8b-f3fb-4d86-a6ea-6781cc195252" providerId="ADAL" clId="{90731633-9396-4DFC-B891-46248151A7AF}" dt="2022-05-06T14:37:10.864" v="552" actId="478"/>
          <ac:picMkLst>
            <pc:docMk/>
            <pc:sldMk cId="1154024254" sldId="281"/>
            <ac:picMk id="5" creationId="{F62943D6-9358-4EB0-9E36-3D7813E887DD}"/>
          </ac:picMkLst>
        </pc:picChg>
        <pc:picChg chg="add del">
          <ac:chgData name="Jasmin François" userId="5242de8b-f3fb-4d86-a6ea-6781cc195252" providerId="ADAL" clId="{90731633-9396-4DFC-B891-46248151A7AF}" dt="2022-05-06T14:37:12.283" v="554" actId="22"/>
          <ac:picMkLst>
            <pc:docMk/>
            <pc:sldMk cId="1154024254" sldId="281"/>
            <ac:picMk id="9" creationId="{B81E5DD2-3884-4EE0-827D-9B6BAA6F21F7}"/>
          </ac:picMkLst>
        </pc:picChg>
        <pc:picChg chg="add mod ord">
          <ac:chgData name="Jasmin François" userId="5242de8b-f3fb-4d86-a6ea-6781cc195252" providerId="ADAL" clId="{90731633-9396-4DFC-B891-46248151A7AF}" dt="2022-05-06T14:37:53.194" v="560" actId="14100"/>
          <ac:picMkLst>
            <pc:docMk/>
            <pc:sldMk cId="1154024254" sldId="281"/>
            <ac:picMk id="11" creationId="{2DCABB3C-E3E1-470D-8ABF-5277E9BB6DA1}"/>
          </ac:picMkLst>
        </pc:picChg>
        <pc:picChg chg="add mod">
          <ac:chgData name="Jasmin François" userId="5242de8b-f3fb-4d86-a6ea-6781cc195252" providerId="ADAL" clId="{90731633-9396-4DFC-B891-46248151A7AF}" dt="2022-05-06T14:37:46.666" v="558" actId="1076"/>
          <ac:picMkLst>
            <pc:docMk/>
            <pc:sldMk cId="1154024254" sldId="281"/>
            <ac:picMk id="13" creationId="{DF68B6CB-66A9-4638-9BEB-D894428393FD}"/>
          </ac:picMkLst>
        </pc:picChg>
      </pc:sldChg>
      <pc:sldChg chg="addSp delSp modSp new mod ord">
        <pc:chgData name="Jasmin François" userId="5242de8b-f3fb-4d86-a6ea-6781cc195252" providerId="ADAL" clId="{90731633-9396-4DFC-B891-46248151A7AF}" dt="2022-05-11T17:06:58.128" v="597" actId="1076"/>
        <pc:sldMkLst>
          <pc:docMk/>
          <pc:sldMk cId="2802879809" sldId="282"/>
        </pc:sldMkLst>
        <pc:spChg chg="mod">
          <ac:chgData name="Jasmin François" userId="5242de8b-f3fb-4d86-a6ea-6781cc195252" providerId="ADAL" clId="{90731633-9396-4DFC-B891-46248151A7AF}" dt="2022-05-11T15:54:16.915" v="589" actId="20577"/>
          <ac:spMkLst>
            <pc:docMk/>
            <pc:sldMk cId="2802879809" sldId="282"/>
            <ac:spMk id="2" creationId="{549C7AB1-46CB-4D81-9DC8-F1FE5D8739F2}"/>
          </ac:spMkLst>
        </pc:spChg>
        <pc:spChg chg="del">
          <ac:chgData name="Jasmin François" userId="5242de8b-f3fb-4d86-a6ea-6781cc195252" providerId="ADAL" clId="{90731633-9396-4DFC-B891-46248151A7AF}" dt="2022-05-11T15:54:08.565" v="562"/>
          <ac:spMkLst>
            <pc:docMk/>
            <pc:sldMk cId="2802879809" sldId="282"/>
            <ac:spMk id="3" creationId="{72D162BE-39F6-4864-BE98-E3803A1C61C0}"/>
          </ac:spMkLst>
        </pc:spChg>
        <pc:spChg chg="add mod">
          <ac:chgData name="Jasmin François" userId="5242de8b-f3fb-4d86-a6ea-6781cc195252" providerId="ADAL" clId="{90731633-9396-4DFC-B891-46248151A7AF}" dt="2022-05-11T17:06:58.128" v="597" actId="1076"/>
          <ac:spMkLst>
            <pc:docMk/>
            <pc:sldMk cId="2802879809" sldId="282"/>
            <ac:spMk id="3" creationId="{C2F1AA89-0A41-48A6-9617-B14D219E960A}"/>
          </ac:spMkLst>
        </pc:spChg>
        <pc:picChg chg="add mod">
          <ac:chgData name="Jasmin François" userId="5242de8b-f3fb-4d86-a6ea-6781cc195252" providerId="ADAL" clId="{90731633-9396-4DFC-B891-46248151A7AF}" dt="2022-05-11T17:06:47.900" v="595" actId="1076"/>
          <ac:picMkLst>
            <pc:docMk/>
            <pc:sldMk cId="2802879809" sldId="282"/>
            <ac:picMk id="1026" creationId="{8DFBCE83-ADF0-4007-AB17-F689032C2CB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08B23-0E47-4A18-B89E-690B57056C83}" type="datetimeFigureOut">
              <a:rPr lang="fr-CA" smtClean="0"/>
              <a:t>2024-05-10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4BC127A-5AF2-475B-8616-C36E97D8284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0981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08B23-0E47-4A18-B89E-690B57056C83}" type="datetimeFigureOut">
              <a:rPr lang="fr-CA" smtClean="0"/>
              <a:t>2024-05-10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4BC127A-5AF2-475B-8616-C36E97D8284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9054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08B23-0E47-4A18-B89E-690B57056C83}" type="datetimeFigureOut">
              <a:rPr lang="fr-CA" smtClean="0"/>
              <a:t>2024-05-10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4BC127A-5AF2-475B-8616-C36E97D82849}" type="slidenum">
              <a:rPr lang="fr-CA" smtClean="0"/>
              <a:t>‹N°›</a:t>
            </a:fld>
            <a:endParaRPr lang="fr-CA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9479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08B23-0E47-4A18-B89E-690B57056C83}" type="datetimeFigureOut">
              <a:rPr lang="fr-CA" smtClean="0"/>
              <a:t>2024-05-10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4BC127A-5AF2-475B-8616-C36E97D8284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562525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08B23-0E47-4A18-B89E-690B57056C83}" type="datetimeFigureOut">
              <a:rPr lang="fr-CA" smtClean="0"/>
              <a:t>2024-05-10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4BC127A-5AF2-475B-8616-C36E97D82849}" type="slidenum">
              <a:rPr lang="fr-CA" smtClean="0"/>
              <a:t>‹N°›</a:t>
            </a:fld>
            <a:endParaRPr lang="fr-CA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9168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08B23-0E47-4A18-B89E-690B57056C83}" type="datetimeFigureOut">
              <a:rPr lang="fr-CA" smtClean="0"/>
              <a:t>2024-05-10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4BC127A-5AF2-475B-8616-C36E97D8284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40839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08B23-0E47-4A18-B89E-690B57056C83}" type="datetimeFigureOut">
              <a:rPr lang="fr-CA" smtClean="0"/>
              <a:t>2024-05-10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127A-5AF2-475B-8616-C36E97D8284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43565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08B23-0E47-4A18-B89E-690B57056C83}" type="datetimeFigureOut">
              <a:rPr lang="fr-CA" smtClean="0"/>
              <a:t>2024-05-10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127A-5AF2-475B-8616-C36E97D8284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65028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08B23-0E47-4A18-B89E-690B57056C83}" type="datetimeFigureOut">
              <a:rPr lang="fr-CA" smtClean="0"/>
              <a:t>2024-05-10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127A-5AF2-475B-8616-C36E97D8284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48138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08B23-0E47-4A18-B89E-690B57056C83}" type="datetimeFigureOut">
              <a:rPr lang="fr-CA" smtClean="0"/>
              <a:t>2024-05-10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4BC127A-5AF2-475B-8616-C36E97D8284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09610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08B23-0E47-4A18-B89E-690B57056C83}" type="datetimeFigureOut">
              <a:rPr lang="fr-CA" smtClean="0"/>
              <a:t>2024-05-10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4BC127A-5AF2-475B-8616-C36E97D8284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8657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08B23-0E47-4A18-B89E-690B57056C83}" type="datetimeFigureOut">
              <a:rPr lang="fr-CA" smtClean="0"/>
              <a:t>2024-05-10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4BC127A-5AF2-475B-8616-C36E97D8284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8929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08B23-0E47-4A18-B89E-690B57056C83}" type="datetimeFigureOut">
              <a:rPr lang="fr-CA" smtClean="0"/>
              <a:t>2024-05-10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127A-5AF2-475B-8616-C36E97D8284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59353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08B23-0E47-4A18-B89E-690B57056C83}" type="datetimeFigureOut">
              <a:rPr lang="fr-CA" smtClean="0"/>
              <a:t>2024-05-10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127A-5AF2-475B-8616-C36E97D8284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79116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08B23-0E47-4A18-B89E-690B57056C83}" type="datetimeFigureOut">
              <a:rPr lang="fr-CA" smtClean="0"/>
              <a:t>2024-05-10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127A-5AF2-475B-8616-C36E97D8284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1295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08B23-0E47-4A18-B89E-690B57056C83}" type="datetimeFigureOut">
              <a:rPr lang="fr-CA" smtClean="0"/>
              <a:t>2024-05-10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4BC127A-5AF2-475B-8616-C36E97D8284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7558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08B23-0E47-4A18-B89E-690B57056C83}" type="datetimeFigureOut">
              <a:rPr lang="fr-CA" smtClean="0"/>
              <a:t>2024-05-10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4BC127A-5AF2-475B-8616-C36E97D8284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1128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zure.microsoft.com/fr-fr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420-2w5-matricule-demo.azurewebsites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zure.microsoft.com/fr-fr/free/student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ACDE37-5294-46D4-B121-C8B408E6C9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CA" b="0" i="0" dirty="0">
                <a:effectLst/>
                <a:latin typeface="Roboto" panose="02000000000000000000" pitchFamily="2" charset="0"/>
              </a:rPr>
              <a:t>4202W5 - Introduction à Azure et déployer une App Service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0B226F-78A9-4699-A121-A437D48AED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Mise en ligne du projet de session</a:t>
            </a:r>
          </a:p>
        </p:txBody>
      </p:sp>
    </p:spTree>
    <p:extLst>
      <p:ext uri="{BB962C8B-B14F-4D97-AF65-F5344CB8AC3E}">
        <p14:creationId xmlns:p14="http://schemas.microsoft.com/office/powerpoint/2010/main" val="2357252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FFD45E-F5DA-4AD6-B5C1-F4FC1CE17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Publier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AFBFD5-4833-4E1E-97DE-AC0A532F6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8256" y="586698"/>
            <a:ext cx="7232007" cy="178323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CD4C72C-0B68-47BB-B56E-A9889A069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005" y="2834867"/>
            <a:ext cx="5246215" cy="377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52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E0AE9E-1DE9-4A93-9B95-00E3E6548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Publier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F9E123D-97DB-4241-B7C9-DA91F3EF5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5009" y="1539875"/>
            <a:ext cx="5382121" cy="3778250"/>
          </a:xfrm>
        </p:spPr>
      </p:pic>
    </p:spTree>
    <p:extLst>
      <p:ext uri="{BB962C8B-B14F-4D97-AF65-F5344CB8AC3E}">
        <p14:creationId xmlns:p14="http://schemas.microsoft.com/office/powerpoint/2010/main" val="1216054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2760A8-DB25-47D4-AFE6-DEB878AEA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Publier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6A58EE3-163C-4449-93B0-12A66CA30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0080" y="2133600"/>
            <a:ext cx="5393666" cy="3778250"/>
          </a:xfrm>
        </p:spPr>
      </p:pic>
    </p:spTree>
    <p:extLst>
      <p:ext uri="{BB962C8B-B14F-4D97-AF65-F5344CB8AC3E}">
        <p14:creationId xmlns:p14="http://schemas.microsoft.com/office/powerpoint/2010/main" val="484269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2760A8-DB25-47D4-AFE6-DEB878AEA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Publier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6A58EE3-163C-4449-93B0-12A66CA30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0080" y="2133600"/>
            <a:ext cx="5393666" cy="3778250"/>
          </a:xfrm>
        </p:spPr>
      </p:pic>
    </p:spTree>
    <p:extLst>
      <p:ext uri="{BB962C8B-B14F-4D97-AF65-F5344CB8AC3E}">
        <p14:creationId xmlns:p14="http://schemas.microsoft.com/office/powerpoint/2010/main" val="264784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508B2D-7EBA-4F14-A627-1CCB2107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Groupe de ressource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E9B7B85-1EE3-43C7-B1BC-C1E65E08F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5649" y="2100044"/>
            <a:ext cx="3778250" cy="3778250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8BFE55-7685-4645-A87F-B8AED244F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093" y="2949917"/>
            <a:ext cx="3810330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45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0BE835-2724-4EE6-845C-D2A2FE7F9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Plan d’</a:t>
            </a:r>
            <a:r>
              <a:rPr lang="fr-CA" dirty="0" err="1"/>
              <a:t>hebergement</a:t>
            </a:r>
            <a:endParaRPr lang="fr-CA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6651A75-C38D-4EBC-B3DF-564A43C4A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230" y="1905000"/>
            <a:ext cx="3778250" cy="3778250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86CB4FA-055C-481C-8D56-D2350A7E7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454" y="1362282"/>
            <a:ext cx="4572396" cy="51363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50E6FF5-4C2D-42D2-943D-AC000C82D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088" y="2181778"/>
            <a:ext cx="2985748" cy="335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73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544AA2-DE03-459B-BB03-A36F28680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Plan d’</a:t>
            </a:r>
            <a:r>
              <a:rPr lang="fr-CA" dirty="0" err="1"/>
              <a:t>hebergement</a:t>
            </a:r>
            <a:endParaRPr lang="fr-CA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BD8181EA-29CD-4276-B1B4-A515B6242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7788" y="2133600"/>
            <a:ext cx="3778250" cy="3778250"/>
          </a:xfrm>
        </p:spPr>
      </p:pic>
    </p:spTree>
    <p:extLst>
      <p:ext uri="{BB962C8B-B14F-4D97-AF65-F5344CB8AC3E}">
        <p14:creationId xmlns:p14="http://schemas.microsoft.com/office/powerpoint/2010/main" val="4256461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CEBFC4-45AD-4099-A352-C2D41498B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Publier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3FB9EAE-9AF4-4276-A84D-1057CCD92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050" y="2215393"/>
            <a:ext cx="5403862" cy="3778250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0523BB8-B817-413D-9510-AE61FD1C6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097" y="2215393"/>
            <a:ext cx="5448772" cy="39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12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DA91B-2556-4F18-85E6-332A0249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Publier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8C61F28-94C2-47E4-B15B-B948E8F59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0080" y="2133600"/>
            <a:ext cx="5393666" cy="3778250"/>
          </a:xfrm>
        </p:spPr>
      </p:pic>
    </p:spTree>
    <p:extLst>
      <p:ext uri="{BB962C8B-B14F-4D97-AF65-F5344CB8AC3E}">
        <p14:creationId xmlns:p14="http://schemas.microsoft.com/office/powerpoint/2010/main" val="4047999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77C5D-60CD-4F1A-A068-22250F1C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Publier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AE5DF4F-C7EA-4DF9-BBF4-4D1BA1CB9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5437" y="2133600"/>
            <a:ext cx="7042951" cy="3778250"/>
          </a:xfrm>
        </p:spPr>
      </p:pic>
    </p:spTree>
    <p:extLst>
      <p:ext uri="{BB962C8B-B14F-4D97-AF65-F5344CB8AC3E}">
        <p14:creationId xmlns:p14="http://schemas.microsoft.com/office/powerpoint/2010/main" val="1062234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D3144D-5004-4E32-A6A3-43E25E14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Azure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4FB9AB-774F-4F7A-B768-57B755DBB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>
                <a:hlinkClick r:id="rId2"/>
              </a:rPr>
              <a:t>https://azure.microsoft.com/fr-fr/</a:t>
            </a:r>
            <a:endParaRPr lang="fr-CA" dirty="0"/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47C2E08-A018-466C-868A-BC46A9224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280" y="2680338"/>
            <a:ext cx="7285263" cy="39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41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66C62C-F9F9-44FB-9939-2223E2CB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Publier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419AE0A-1724-49F8-ADE3-7F8F65B61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5437" y="2133600"/>
            <a:ext cx="7042951" cy="3778250"/>
          </a:xfrm>
        </p:spPr>
      </p:pic>
    </p:spTree>
    <p:extLst>
      <p:ext uri="{BB962C8B-B14F-4D97-AF65-F5344CB8AC3E}">
        <p14:creationId xmlns:p14="http://schemas.microsoft.com/office/powerpoint/2010/main" val="2124710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3D6CB4-234F-40C7-A23B-646EEF9A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Ouverture en ligne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83F3FF-ECA3-4000-AC8E-537C3E11F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>
                <a:hlinkClick r:id="rId2"/>
              </a:rPr>
              <a:t>https://420-2w5-matricule-demo.azurewebsites.net/</a:t>
            </a:r>
            <a:endParaRPr lang="fr-CA" dirty="0"/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0D9F0A-B32E-4B6E-A246-7D5B6E215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265" y="2661945"/>
            <a:ext cx="7385108" cy="39618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5552613-10D0-43E4-B35E-8ABC92D4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042" y="368478"/>
            <a:ext cx="3340714" cy="179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38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32F6A5-8B98-4A66-9E2F-9FF196CE7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Republier après modification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5C04B8B-DAC7-4E1A-A86C-41376BF49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0447" y="3154526"/>
            <a:ext cx="7018628" cy="124216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364A466-8C70-458A-82BC-BC5AA372C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75" y="1554319"/>
            <a:ext cx="3604572" cy="195088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5491740-F8C1-4C91-8FF4-587144DC9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270" y="4678526"/>
            <a:ext cx="10104996" cy="2004234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B4F13F9F-5EE7-4BD6-B6C6-AD1128AC597D}"/>
              </a:ext>
            </a:extLst>
          </p:cNvPr>
          <p:cNvSpPr/>
          <p:nvPr/>
        </p:nvSpPr>
        <p:spPr>
          <a:xfrm rot="1939682">
            <a:off x="4815280" y="2503795"/>
            <a:ext cx="922789" cy="366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46FC2D07-47C9-4567-BD1D-712078F47F84}"/>
              </a:ext>
            </a:extLst>
          </p:cNvPr>
          <p:cNvSpPr/>
          <p:nvPr/>
        </p:nvSpPr>
        <p:spPr>
          <a:xfrm rot="9248366">
            <a:off x="3902278" y="4068566"/>
            <a:ext cx="922789" cy="366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5637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62194C-B4BE-48A6-9D39-A6ED93B8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Arrêter la publication et voir les ressources dans Azure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C025B1D-3A1D-4692-B8BA-6BA50336A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577" y="2491659"/>
            <a:ext cx="3391194" cy="1874682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D62F3A1-E0C8-4600-BBEF-192EC8068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619" y="2789627"/>
            <a:ext cx="6420374" cy="34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29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956C8B-C853-4D43-8257-DDD5EB16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9CDA051-0A4A-4386-9357-20118CBE0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128" y="2133600"/>
            <a:ext cx="7087569" cy="3778250"/>
          </a:xfrm>
        </p:spPr>
      </p:pic>
    </p:spTree>
    <p:extLst>
      <p:ext uri="{BB962C8B-B14F-4D97-AF65-F5344CB8AC3E}">
        <p14:creationId xmlns:p14="http://schemas.microsoft.com/office/powerpoint/2010/main" val="1170481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4C4E16-18FE-402E-8A1A-5AE7A0B7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E65C974-1C7E-4C4F-8F9E-461443B26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767" y="245789"/>
            <a:ext cx="6353451" cy="2348350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A8AD458-3D61-4297-8B79-9E5BBD574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518" y="2798610"/>
            <a:ext cx="8108653" cy="381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10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DC4-9E84-4047-A58A-07A3E5BE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Arrêter la publication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6633D20-BD7D-41D1-AF75-C75A614D7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062" y="1547733"/>
            <a:ext cx="5334462" cy="1722269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18145FD-60C2-4BE7-AEAA-6318BBD03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553" y="3230154"/>
            <a:ext cx="7326385" cy="344569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68CE836-BA89-4BC2-9857-292CD5497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297" y="1128064"/>
            <a:ext cx="4427604" cy="18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10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B7C60D-9614-4163-ADC6-941DEC58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Supprimer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2DCABB3C-E3E1-470D-8ABF-5277E9BB6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069" y="1844645"/>
            <a:ext cx="6554775" cy="1687120"/>
          </a:xfr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F68B6CB-66A9-4638-9BEB-D8944283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978" y="161210"/>
            <a:ext cx="4054191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24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062EAE-EEDF-4B74-AC9B-65B46061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i="0" dirty="0">
                <a:solidFill>
                  <a:srgbClr val="212529"/>
                </a:solidFill>
                <a:effectLst/>
                <a:latin typeface="GothamProBlack"/>
              </a:rPr>
              <a:t>Cloud Service </a:t>
            </a:r>
            <a:r>
              <a:rPr lang="fr-CA" b="0" i="0" dirty="0" err="1">
                <a:solidFill>
                  <a:srgbClr val="212529"/>
                </a:solidFill>
                <a:effectLst/>
                <a:latin typeface="GothamProBlack"/>
              </a:rPr>
              <a:t>Models</a:t>
            </a:r>
            <a:r>
              <a:rPr lang="fr-CA" b="0" i="0" dirty="0">
                <a:solidFill>
                  <a:srgbClr val="212529"/>
                </a:solidFill>
                <a:effectLst/>
                <a:latin typeface="GothamProBlack"/>
              </a:rPr>
              <a:t>: SaaS, PaaS, IaaS</a:t>
            </a:r>
            <a:endParaRPr lang="fr-CA" dirty="0"/>
          </a:p>
        </p:txBody>
      </p:sp>
      <p:pic>
        <p:nvPicPr>
          <p:cNvPr id="1026" name="Picture 2" descr="Cloud Services Control Comparison">
            <a:extLst>
              <a:ext uri="{FF2B5EF4-FFF2-40B4-BE49-F238E27FC236}">
                <a16:creationId xmlns:a16="http://schemas.microsoft.com/office/drawing/2014/main" id="{889440D6-54CB-43C1-A90B-2A03DCF4A0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64" y="1464324"/>
            <a:ext cx="6742957" cy="524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732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45C0FB-44C5-41A2-A34C-3AC8D94C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Ressource - App Service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41EC7BC-1201-457F-BAA5-537B50745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8933" y="2133600"/>
            <a:ext cx="4255959" cy="3778250"/>
          </a:xfrm>
        </p:spPr>
      </p:pic>
    </p:spTree>
    <p:extLst>
      <p:ext uri="{BB962C8B-B14F-4D97-AF65-F5344CB8AC3E}">
        <p14:creationId xmlns:p14="http://schemas.microsoft.com/office/powerpoint/2010/main" val="3518084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B9352E-86A0-4298-A208-B86F12202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 connecter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152840-7219-46F7-94EE-98C794D94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>
                <a:hlinkClick r:id="rId2"/>
              </a:rPr>
              <a:t>https://azure.microsoft.com/fr-fr/free/students/</a:t>
            </a:r>
            <a:endParaRPr lang="fr-CA" dirty="0"/>
          </a:p>
          <a:p>
            <a:endParaRPr lang="fr-CA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6C31C9-B7B4-481C-B980-3B5FF891B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450" y="738729"/>
            <a:ext cx="944962" cy="52582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5871341-6FE1-48A8-ADE4-F80DFBDF9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970" y="788263"/>
            <a:ext cx="518205" cy="426757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B32486E5-CFFA-42D5-915C-58290246024C}"/>
              </a:ext>
            </a:extLst>
          </p:cNvPr>
          <p:cNvSpPr/>
          <p:nvPr/>
        </p:nvSpPr>
        <p:spPr>
          <a:xfrm>
            <a:off x="7692705" y="946778"/>
            <a:ext cx="486561" cy="143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9A32DA1-84E7-435D-BDCD-FF530B1C9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575" y="2730372"/>
            <a:ext cx="4628395" cy="383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64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9C7AB1-46CB-4D81-9DC8-F1FE5D87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Demander votre crédit Azure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DFBCE83-ADF0-4007-AB17-F689032C2C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36" y="1727447"/>
            <a:ext cx="8550264" cy="481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C2F1AA89-0A41-48A6-9617-B14D219E960A}"/>
              </a:ext>
            </a:extLst>
          </p:cNvPr>
          <p:cNvSpPr/>
          <p:nvPr/>
        </p:nvSpPr>
        <p:spPr>
          <a:xfrm>
            <a:off x="8060924" y="2508681"/>
            <a:ext cx="958788" cy="3232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02879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09C08D-5290-4BD7-8F2D-346F115A6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Service gratuit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9706305-569A-4709-9177-70743A3BD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674" y="2108433"/>
            <a:ext cx="8337016" cy="4581048"/>
          </a:xfrm>
        </p:spPr>
      </p:pic>
    </p:spTree>
    <p:extLst>
      <p:ext uri="{BB962C8B-B14F-4D97-AF65-F5344CB8AC3E}">
        <p14:creationId xmlns:p14="http://schemas.microsoft.com/office/powerpoint/2010/main" val="465134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A2F67A-4684-47C8-BDB2-F3D0321B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Service gratuit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3D932C-EC73-4935-BFB9-EDEEC3BD3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762" y="550241"/>
            <a:ext cx="2629128" cy="255292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FB734BC-BFDD-4A69-A2ED-6E7BCA0DF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892" y="3421248"/>
            <a:ext cx="10150720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08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6CE344-4575-47DB-AA2D-67FB3832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Mise en ligne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7FDB16-3524-41AC-9644-5E17FA717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Se connecter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37539C-9D7A-4126-85BA-445D1E27B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582" y="2877364"/>
            <a:ext cx="2926334" cy="137171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A138914-6536-4F5B-9595-AD8AF078C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859" y="2283581"/>
            <a:ext cx="2926334" cy="2907208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F30EDC-9A24-49F0-952A-20A0FE38AD11}"/>
              </a:ext>
            </a:extLst>
          </p:cNvPr>
          <p:cNvSpPr/>
          <p:nvPr/>
        </p:nvSpPr>
        <p:spPr>
          <a:xfrm>
            <a:off x="5578679" y="3429000"/>
            <a:ext cx="604007" cy="203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7CE3A98-6378-4943-92D2-BC2EAB91D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941" y="3131467"/>
            <a:ext cx="2010414" cy="626194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7C6FD354-43F5-4E23-90CB-7E84C33C5C4D}"/>
              </a:ext>
            </a:extLst>
          </p:cNvPr>
          <p:cNvSpPr/>
          <p:nvPr/>
        </p:nvSpPr>
        <p:spPr>
          <a:xfrm>
            <a:off x="9835344" y="3360920"/>
            <a:ext cx="604007" cy="203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30446855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2449c1-179d-48c4-9422-13d234b0788f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7D1B0CE710324CA05A93EB82A6948E" ma:contentTypeVersion="11" ma:contentTypeDescription="Crée un document." ma:contentTypeScope="" ma:versionID="ee34bb80ac1e517018229e66c4dd7aa6">
  <xsd:schema xmlns:xsd="http://www.w3.org/2001/XMLSchema" xmlns:xs="http://www.w3.org/2001/XMLSchema" xmlns:p="http://schemas.microsoft.com/office/2006/metadata/properties" xmlns:ns2="402449c1-179d-48c4-9422-13d234b0788f" targetNamespace="http://schemas.microsoft.com/office/2006/metadata/properties" ma:root="true" ma:fieldsID="1552656e2749759f723edd2fbab1fbea" ns2:_="">
    <xsd:import namespace="402449c1-179d-48c4-9422-13d234b078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449c1-179d-48c4-9422-13d234b078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Balises d’images" ma:readOnly="false" ma:fieldId="{5cf76f15-5ced-4ddc-b409-7134ff3c332f}" ma:taxonomyMulti="true" ma:sspId="dfb2dd4e-b800-4980-8ab2-0e279c9552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344F82-5884-424C-9BB8-75DBDCFAA8AC}">
  <ds:schemaRefs>
    <ds:schemaRef ds:uri="http://schemas.microsoft.com/office/2006/metadata/properties"/>
    <ds:schemaRef ds:uri="http://schemas.microsoft.com/office/infopath/2007/PartnerControls"/>
    <ds:schemaRef ds:uri="402449c1-179d-48c4-9422-13d234b0788f"/>
  </ds:schemaRefs>
</ds:datastoreItem>
</file>

<file path=customXml/itemProps2.xml><?xml version="1.0" encoding="utf-8"?>
<ds:datastoreItem xmlns:ds="http://schemas.openxmlformats.org/officeDocument/2006/customXml" ds:itemID="{6C8C2882-301A-4F1D-AB6D-1963B542D4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3C80EC-EAC2-425E-A038-1F56AE92FA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2449c1-179d-48c4-9422-13d234b078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43</TotalTime>
  <Words>112</Words>
  <Application>Microsoft Office PowerPoint</Application>
  <PresentationFormat>Grand écran</PresentationFormat>
  <Paragraphs>30</Paragraphs>
  <Slides>27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28" baseType="lpstr">
      <vt:lpstr>Brin</vt:lpstr>
      <vt:lpstr>4202W5 - Introduction à Azure et déployer une App Service</vt:lpstr>
      <vt:lpstr>Azure</vt:lpstr>
      <vt:lpstr>Cloud Service Models: SaaS, PaaS, IaaS</vt:lpstr>
      <vt:lpstr>Ressource - App Service</vt:lpstr>
      <vt:lpstr>Se connecter</vt:lpstr>
      <vt:lpstr>Demander votre crédit Azure</vt:lpstr>
      <vt:lpstr>Service gratuit</vt:lpstr>
      <vt:lpstr>Service gratuit</vt:lpstr>
      <vt:lpstr>Mise en ligne</vt:lpstr>
      <vt:lpstr>Publier</vt:lpstr>
      <vt:lpstr>Publier</vt:lpstr>
      <vt:lpstr>Publier</vt:lpstr>
      <vt:lpstr>Publier</vt:lpstr>
      <vt:lpstr>Groupe de ressource</vt:lpstr>
      <vt:lpstr>Plan d’hebergement</vt:lpstr>
      <vt:lpstr>Plan d’hebergement</vt:lpstr>
      <vt:lpstr>Publier</vt:lpstr>
      <vt:lpstr>Publier</vt:lpstr>
      <vt:lpstr>Publier</vt:lpstr>
      <vt:lpstr>Publier</vt:lpstr>
      <vt:lpstr>Ouverture en ligne</vt:lpstr>
      <vt:lpstr>Republier après modification</vt:lpstr>
      <vt:lpstr>Arrêter la publication et voir les ressources dans Azure</vt:lpstr>
      <vt:lpstr>Présentation PowerPoint</vt:lpstr>
      <vt:lpstr>Présentation PowerPoint</vt:lpstr>
      <vt:lpstr>Arrêter la publication</vt:lpstr>
      <vt:lpstr>Supprimer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4202W5 - Introduction à Azure et déployer une App Service</dc:title>
  <dc:creator>Jasmin François</dc:creator>
  <cp:lastModifiedBy>Jasmin François</cp:lastModifiedBy>
  <cp:revision>2</cp:revision>
  <dcterms:created xsi:type="dcterms:W3CDTF">2022-05-06T13:55:29Z</dcterms:created>
  <dcterms:modified xsi:type="dcterms:W3CDTF">2024-05-10T18:45:51Z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0x010100417D1B0CE710324CA05A93EB82A6948E</vt:lpwstr>
  </property>
  <property fmtid="{D5CDD505-2E9C-101B-9397-08002B2CF9AE}" pid="3" name="MediaServiceImageTags">
    <vt:lpwstr/>
  </property>
</Properties>
</file>